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webextensions/webextension1.xml" ContentType="application/vnd.ms-office.webextension+xml"/>
  <Override PartName="/ppt/webextensions/webextension2.xml" ContentType="application/vnd.ms-office.webextension+xml"/>
  <Override PartName="/ppt/webextensions/webextension3.xml" ContentType="application/vnd.ms-office.webextension+xml"/>
  <Override PartName="/ppt/webextensions/webextension4.xml" ContentType="application/vnd.ms-office.webextension+xml"/>
  <Override PartName="/ppt/webextensions/webextension5.xml" ContentType="application/vnd.ms-office.webextension+xml"/>
  <Override PartName="/ppt/webextensions/webextension6.xml" ContentType="application/vnd.ms-office.webextension+xml"/>
  <Override PartName="/ppt/webextensions/webextension7.xml" ContentType="application/vnd.ms-office.webextension+xml"/>
  <Override PartName="/ppt/webextensions/webextension8.xml" ContentType="application/vnd.ms-office.webextension+xml"/>
  <Override PartName="/ppt/webextensions/webextension9.xml" ContentType="application/vnd.ms-office.webextension+xml"/>
  <Override PartName="/ppt/webextensions/webextension10.xml" ContentType="application/vnd.ms-office.webextension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6"/>
  </p:notesMasterIdLst>
  <p:sldIdLst>
    <p:sldId id="530" r:id="rId5"/>
    <p:sldId id="533" r:id="rId6"/>
    <p:sldId id="531" r:id="rId7"/>
    <p:sldId id="534" r:id="rId8"/>
    <p:sldId id="555" r:id="rId9"/>
    <p:sldId id="561" r:id="rId10"/>
    <p:sldId id="553" r:id="rId11"/>
    <p:sldId id="563" r:id="rId12"/>
    <p:sldId id="546" r:id="rId13"/>
    <p:sldId id="554" r:id="rId14"/>
    <p:sldId id="560" r:id="rId15"/>
    <p:sldId id="548" r:id="rId16"/>
    <p:sldId id="558" r:id="rId17"/>
    <p:sldId id="559" r:id="rId18"/>
    <p:sldId id="564" r:id="rId19"/>
    <p:sldId id="562" r:id="rId20"/>
    <p:sldId id="549" r:id="rId21"/>
    <p:sldId id="551" r:id="rId22"/>
    <p:sldId id="543" r:id="rId23"/>
    <p:sldId id="544" r:id="rId24"/>
    <p:sldId id="547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822EE"/>
    <a:srgbClr val="F01688"/>
    <a:srgbClr val="2F21F3"/>
    <a:srgbClr val="FEB52B"/>
    <a:srgbClr val="F01689"/>
    <a:srgbClr val="6F22E3"/>
    <a:srgbClr val="E218A3"/>
    <a:srgbClr val="BA20DB"/>
    <a:srgbClr val="6A23F1"/>
    <a:srgbClr val="2F22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7732A51-15AE-4860-8269-1251C9D3F11B}" v="712" dt="2023-09-22T15:12:00.041"/>
    <p1510:client id="{11AE13C2-1E2E-E030-AC50-710DEF5C4EAA}" v="47" dt="2023-09-22T15:31:38.391"/>
    <p1510:client id="{175149BB-5EE5-732E-EC90-1D763EF65487}" v="484" dt="2023-09-24T22:00:04.046"/>
    <p1510:client id="{4ED77E29-BD06-F53C-E794-63ACF4E4A70F}" v="30" dt="2023-09-24T19:09:36.11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25" d="100"/>
          <a:sy n="125" d="100"/>
        </p:scale>
        <p:origin x="-559" y="-5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colored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2">
        <a:alpha val="0"/>
      </a:schemeClr>
    </dgm:fillClrLst>
    <dgm:linClrLst meth="repeat">
      <a:schemeClr val="accent2">
        <a:alpha val="0"/>
      </a:schemeClr>
    </dgm:linClrLst>
    <dgm:effectClrLst/>
    <dgm:txLinClrLst/>
    <dgm:txFillClrLst meth="repeat">
      <a:schemeClr val="accent2"/>
      <a:schemeClr val="accent3"/>
      <a:schemeClr val="accent4"/>
      <a:schemeClr val="accent5"/>
      <a:schemeClr val="accent6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colored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2">
        <a:alpha val="0"/>
      </a:schemeClr>
    </dgm:fillClrLst>
    <dgm:linClrLst meth="repeat">
      <a:schemeClr val="accent2">
        <a:alpha val="0"/>
      </a:schemeClr>
    </dgm:linClrLst>
    <dgm:effectClrLst/>
    <dgm:txLinClrLst/>
    <dgm:txFillClrLst meth="repeat">
      <a:schemeClr val="accent2"/>
      <a:schemeClr val="accent3"/>
      <a:schemeClr val="accent4"/>
      <a:schemeClr val="accent5"/>
      <a:schemeClr val="accent6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69116AC-99D3-490B-84CF-E3E41B32EE7C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coloredtext_colorful1" csCatId="colorful" phldr="1"/>
      <dgm:spPr/>
      <dgm:t>
        <a:bodyPr/>
        <a:lstStyle/>
        <a:p>
          <a:endParaRPr lang="en-US"/>
        </a:p>
      </dgm:t>
    </dgm:pt>
    <dgm:pt modelId="{FB52FD46-F821-4C3C-B891-67FBD90A29F2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Introduction</a:t>
          </a:r>
        </a:p>
      </dgm:t>
    </dgm:pt>
    <dgm:pt modelId="{1B8B91D5-7946-4278-B399-44D2A1A1F98C}" type="parTrans" cxnId="{64D87198-2D59-4CAA-BB32-5EA7062CCA60}">
      <dgm:prSet/>
      <dgm:spPr/>
      <dgm:t>
        <a:bodyPr/>
        <a:lstStyle/>
        <a:p>
          <a:endParaRPr lang="en-US"/>
        </a:p>
      </dgm:t>
    </dgm:pt>
    <dgm:pt modelId="{2E04E792-5F29-4BE4-BE5B-9D503AE5B270}" type="sibTrans" cxnId="{64D87198-2D59-4CAA-BB32-5EA7062CCA60}">
      <dgm:prSet/>
      <dgm:spPr/>
      <dgm:t>
        <a:bodyPr/>
        <a:lstStyle/>
        <a:p>
          <a:endParaRPr lang="en-US"/>
        </a:p>
      </dgm:t>
    </dgm:pt>
    <dgm:pt modelId="{0D9DD19A-B34D-4295-84F6-A8FF69DD4B1D}">
      <dgm:prSet phldr="0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>
              <a:latin typeface="Tw Cen MT"/>
            </a:rPr>
            <a:t>Property Types</a:t>
          </a:r>
          <a:endParaRPr lang="en-US"/>
        </a:p>
      </dgm:t>
    </dgm:pt>
    <dgm:pt modelId="{590DB658-719C-4A15-9D16-5C88012313D9}" type="parTrans" cxnId="{6E88DBD1-F8EC-4C43-BC59-05DFD17A8B33}">
      <dgm:prSet/>
      <dgm:spPr/>
      <dgm:t>
        <a:bodyPr/>
        <a:lstStyle/>
        <a:p>
          <a:endParaRPr lang="en-US"/>
        </a:p>
      </dgm:t>
    </dgm:pt>
    <dgm:pt modelId="{789DF890-EF64-4838-8DC0-57678272A420}" type="sibTrans" cxnId="{6E88DBD1-F8EC-4C43-BC59-05DFD17A8B33}">
      <dgm:prSet/>
      <dgm:spPr/>
      <dgm:t>
        <a:bodyPr/>
        <a:lstStyle/>
        <a:p>
          <a:endParaRPr lang="en-US"/>
        </a:p>
      </dgm:t>
    </dgm:pt>
    <dgm:pt modelId="{D7337585-B5E5-49B7-87DC-E71A6AA6ED3A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>
              <a:latin typeface="Tw Cen MT"/>
            </a:rPr>
            <a:t>New Builds vs Existing Properties</a:t>
          </a:r>
          <a:endParaRPr lang="en-US"/>
        </a:p>
      </dgm:t>
    </dgm:pt>
    <dgm:pt modelId="{D5678FBD-24D5-4C45-8E7D-D73DCD57B5CD}" type="parTrans" cxnId="{A11B5FB3-E9CB-4212-A44D-DEC23A56EC99}">
      <dgm:prSet/>
      <dgm:spPr/>
      <dgm:t>
        <a:bodyPr/>
        <a:lstStyle/>
        <a:p>
          <a:endParaRPr lang="en-US"/>
        </a:p>
      </dgm:t>
    </dgm:pt>
    <dgm:pt modelId="{C10D1DDE-3ABF-4D7A-862C-6A37620242A8}" type="sibTrans" cxnId="{A11B5FB3-E9CB-4212-A44D-DEC23A56EC99}">
      <dgm:prSet/>
      <dgm:spPr/>
      <dgm:t>
        <a:bodyPr/>
        <a:lstStyle/>
        <a:p>
          <a:endParaRPr lang="en-US"/>
        </a:p>
      </dgm:t>
    </dgm:pt>
    <dgm:pt modelId="{10A31DE2-308A-4AFF-93C5-DAD339F3F966}">
      <dgm:prSet phldr="0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>
              <a:latin typeface="Tw Cen MT"/>
            </a:rPr>
            <a:t>Cash Purchases vs Mortgages</a:t>
          </a:r>
        </a:p>
      </dgm:t>
    </dgm:pt>
    <dgm:pt modelId="{F5F75A51-7E2A-4B4E-A830-EC83C9AD4419}" type="parTrans" cxnId="{021E9FDA-114A-4AC1-97CA-7D8069A8BA51}">
      <dgm:prSet/>
      <dgm:spPr/>
      <dgm:t>
        <a:bodyPr/>
        <a:lstStyle/>
        <a:p>
          <a:endParaRPr lang="en-GB"/>
        </a:p>
      </dgm:t>
    </dgm:pt>
    <dgm:pt modelId="{B417D91C-D943-4EFA-B9CF-2DA1ABF051E4}" type="sibTrans" cxnId="{021E9FDA-114A-4AC1-97CA-7D8069A8BA51}">
      <dgm:prSet/>
      <dgm:spPr/>
      <dgm:t>
        <a:bodyPr/>
        <a:lstStyle/>
        <a:p>
          <a:endParaRPr lang="en-GB"/>
        </a:p>
      </dgm:t>
    </dgm:pt>
    <dgm:pt modelId="{C392E4A2-1238-4618-822E-E6E31F44FFE8}">
      <dgm:prSet phldr="0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>
              <a:latin typeface="Tw Cen MT"/>
            </a:rPr>
            <a:t>Market Observations</a:t>
          </a:r>
        </a:p>
      </dgm:t>
    </dgm:pt>
    <dgm:pt modelId="{6403C0FA-2FBA-42B9-91A2-66681722A177}" type="parTrans" cxnId="{3C48F580-2FBD-4273-832F-348E99081BF2}">
      <dgm:prSet/>
      <dgm:spPr/>
      <dgm:t>
        <a:bodyPr/>
        <a:lstStyle/>
        <a:p>
          <a:endParaRPr lang="en-GB"/>
        </a:p>
      </dgm:t>
    </dgm:pt>
    <dgm:pt modelId="{553CB6B7-47CA-43DA-B1A6-4A80ECA214AC}" type="sibTrans" cxnId="{3C48F580-2FBD-4273-832F-348E99081BF2}">
      <dgm:prSet/>
      <dgm:spPr/>
      <dgm:t>
        <a:bodyPr/>
        <a:lstStyle/>
        <a:p>
          <a:endParaRPr lang="en-GB"/>
        </a:p>
      </dgm:t>
    </dgm:pt>
    <dgm:pt modelId="{4CB27704-5253-498A-94B3-E4EBC2C9BA03}">
      <dgm:prSet phldr="0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>
              <a:latin typeface="Tw Cen MT"/>
            </a:rPr>
            <a:t>Overall</a:t>
          </a:r>
        </a:p>
      </dgm:t>
    </dgm:pt>
    <dgm:pt modelId="{5FDD80B7-DD7E-44F8-8FF9-D18ADF6F704B}" type="parTrans" cxnId="{841EB7FA-6C4E-4657-A8A2-FF6DB6507541}">
      <dgm:prSet/>
      <dgm:spPr/>
    </dgm:pt>
    <dgm:pt modelId="{460F81DD-9C9C-4A7D-976F-2F5D92EF21C2}" type="sibTrans" cxnId="{841EB7FA-6C4E-4657-A8A2-FF6DB6507541}">
      <dgm:prSet/>
      <dgm:spPr/>
    </dgm:pt>
    <dgm:pt modelId="{1FB93A09-6F55-47E7-B30D-57BA1EA7938C}" type="pres">
      <dgm:prSet presAssocID="{569116AC-99D3-490B-84CF-E3E41B32EE7C}" presName="root" presStyleCnt="0">
        <dgm:presLayoutVars>
          <dgm:dir/>
          <dgm:resizeHandles val="exact"/>
        </dgm:presLayoutVars>
      </dgm:prSet>
      <dgm:spPr/>
    </dgm:pt>
    <dgm:pt modelId="{87F9A9A5-11E7-4654-BA24-255F8ACFCD9B}" type="pres">
      <dgm:prSet presAssocID="{FB52FD46-F821-4C3C-B891-67FBD90A29F2}" presName="compNode" presStyleCnt="0"/>
      <dgm:spPr/>
    </dgm:pt>
    <dgm:pt modelId="{47986DDF-D547-4A56-834A-157E0AEFC9E3}" type="pres">
      <dgm:prSet presAssocID="{FB52FD46-F821-4C3C-B891-67FBD90A29F2}" presName="iconBgRect" presStyleLbl="bgShp" presStyleIdx="0" presStyleCnt="6"/>
      <dgm:spPr>
        <a:prstGeom prst="round2DiagRect">
          <a:avLst>
            <a:gd name="adj1" fmla="val 29727"/>
            <a:gd name="adj2" fmla="val 0"/>
          </a:avLst>
        </a:prstGeom>
      </dgm:spPr>
    </dgm:pt>
    <dgm:pt modelId="{8FB52D62-B783-48D4-9CAA-E4E5F1764EA9}" type="pres">
      <dgm:prSet presAssocID="{FB52FD46-F821-4C3C-B891-67FBD90A29F2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ke"/>
        </a:ext>
      </dgm:extLst>
    </dgm:pt>
    <dgm:pt modelId="{548912F0-7112-445E-9D47-595D7F20FB74}" type="pres">
      <dgm:prSet presAssocID="{FB52FD46-F821-4C3C-B891-67FBD90A29F2}" presName="spaceRect" presStyleCnt="0"/>
      <dgm:spPr/>
    </dgm:pt>
    <dgm:pt modelId="{9DCD6C7F-29D8-4AD7-B6D3-430AAA72258A}" type="pres">
      <dgm:prSet presAssocID="{FB52FD46-F821-4C3C-B891-67FBD90A29F2}" presName="textRect" presStyleLbl="revTx" presStyleIdx="0" presStyleCnt="6">
        <dgm:presLayoutVars>
          <dgm:chMax val="1"/>
          <dgm:chPref val="1"/>
        </dgm:presLayoutVars>
      </dgm:prSet>
      <dgm:spPr/>
    </dgm:pt>
    <dgm:pt modelId="{E3814760-8241-414D-9B34-AE40EAA171C8}" type="pres">
      <dgm:prSet presAssocID="{2E04E792-5F29-4BE4-BE5B-9D503AE5B270}" presName="sibTrans" presStyleCnt="0"/>
      <dgm:spPr/>
    </dgm:pt>
    <dgm:pt modelId="{6F1CA973-48EF-42FA-A9AD-657A1F40E93F}" type="pres">
      <dgm:prSet presAssocID="{4CB27704-5253-498A-94B3-E4EBC2C9BA03}" presName="compNode" presStyleCnt="0"/>
      <dgm:spPr/>
    </dgm:pt>
    <dgm:pt modelId="{0BB55F57-E297-4671-A2B8-CB31BC08BDFA}" type="pres">
      <dgm:prSet presAssocID="{4CB27704-5253-498A-94B3-E4EBC2C9BA03}" presName="iconBgRect" presStyleLbl="bgShp" presStyleIdx="1" presStyleCnt="6"/>
      <dgm:spPr>
        <a:prstGeom prst="round2DiagRect">
          <a:avLst>
            <a:gd name="adj1" fmla="val 29727"/>
            <a:gd name="adj2" fmla="val 0"/>
          </a:avLst>
        </a:prstGeom>
      </dgm:spPr>
    </dgm:pt>
    <dgm:pt modelId="{FC8D80A8-8474-4A84-AC87-E77688484FBD}" type="pres">
      <dgm:prSet presAssocID="{4CB27704-5253-498A-94B3-E4EBC2C9BA03}" presName="iconRect" presStyleLbl="node1" presStyleIdx="1" presStyleCnt="6"/>
      <dgm:spPr/>
    </dgm:pt>
    <dgm:pt modelId="{C94C2921-FE96-4AD4-8BA5-10B64FC4C89F}" type="pres">
      <dgm:prSet presAssocID="{4CB27704-5253-498A-94B3-E4EBC2C9BA03}" presName="spaceRect" presStyleCnt="0"/>
      <dgm:spPr/>
    </dgm:pt>
    <dgm:pt modelId="{C6AE2265-0B57-45DA-A584-E814E1BD0358}" type="pres">
      <dgm:prSet presAssocID="{4CB27704-5253-498A-94B3-E4EBC2C9BA03}" presName="textRect" presStyleLbl="revTx" presStyleIdx="1" presStyleCnt="6">
        <dgm:presLayoutVars>
          <dgm:chMax val="1"/>
          <dgm:chPref val="1"/>
        </dgm:presLayoutVars>
      </dgm:prSet>
      <dgm:spPr/>
    </dgm:pt>
    <dgm:pt modelId="{687DD55A-AC71-418A-A033-E6B8CA65C453}" type="pres">
      <dgm:prSet presAssocID="{460F81DD-9C9C-4A7D-976F-2F5D92EF21C2}" presName="sibTrans" presStyleCnt="0"/>
      <dgm:spPr/>
    </dgm:pt>
    <dgm:pt modelId="{90A5798A-18CA-40E6-ACEC-BC71200F696C}" type="pres">
      <dgm:prSet presAssocID="{0D9DD19A-B34D-4295-84F6-A8FF69DD4B1D}" presName="compNode" presStyleCnt="0"/>
      <dgm:spPr/>
    </dgm:pt>
    <dgm:pt modelId="{B3FC53A3-648D-44DA-8F67-B7BCEFF0FE50}" type="pres">
      <dgm:prSet presAssocID="{0D9DD19A-B34D-4295-84F6-A8FF69DD4B1D}" presName="iconBgRect" presStyleLbl="bgShp" presStyleIdx="2" presStyleCnt="6"/>
      <dgm:spPr>
        <a:prstGeom prst="round2DiagRect">
          <a:avLst>
            <a:gd name="adj1" fmla="val 29727"/>
            <a:gd name="adj2" fmla="val 0"/>
          </a:avLst>
        </a:prstGeom>
      </dgm:spPr>
    </dgm:pt>
    <dgm:pt modelId="{F5F7A7A3-DAB7-4D74-B103-207E7D52E1CE}" type="pres">
      <dgm:prSet presAssocID="{0D9DD19A-B34D-4295-84F6-A8FF69DD4B1D}" presName="iconRect" presStyleLbl="node1" presStyleIdx="2" presStyleCnt="6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ome with solid fill"/>
        </a:ext>
      </dgm:extLst>
    </dgm:pt>
    <dgm:pt modelId="{ABE5E729-0F02-4CEE-8820-897C861A24A8}" type="pres">
      <dgm:prSet presAssocID="{0D9DD19A-B34D-4295-84F6-A8FF69DD4B1D}" presName="spaceRect" presStyleCnt="0"/>
      <dgm:spPr/>
    </dgm:pt>
    <dgm:pt modelId="{2B545462-1341-4237-BC4D-28C1C8CFD167}" type="pres">
      <dgm:prSet presAssocID="{0D9DD19A-B34D-4295-84F6-A8FF69DD4B1D}" presName="textRect" presStyleLbl="revTx" presStyleIdx="2" presStyleCnt="6">
        <dgm:presLayoutVars>
          <dgm:chMax val="1"/>
          <dgm:chPref val="1"/>
        </dgm:presLayoutVars>
      </dgm:prSet>
      <dgm:spPr/>
    </dgm:pt>
    <dgm:pt modelId="{D70D0D0F-C438-41EF-832D-B684F98D4C4A}" type="pres">
      <dgm:prSet presAssocID="{789DF890-EF64-4838-8DC0-57678272A420}" presName="sibTrans" presStyleCnt="0"/>
      <dgm:spPr/>
    </dgm:pt>
    <dgm:pt modelId="{4681B9A8-E0F0-4D5E-A232-4566266BE707}" type="pres">
      <dgm:prSet presAssocID="{D7337585-B5E5-49B7-87DC-E71A6AA6ED3A}" presName="compNode" presStyleCnt="0"/>
      <dgm:spPr/>
    </dgm:pt>
    <dgm:pt modelId="{7FC1ABEE-30E6-4BF6-8A8C-E0E3092C1A32}" type="pres">
      <dgm:prSet presAssocID="{D7337585-B5E5-49B7-87DC-E71A6AA6ED3A}" presName="iconBgRect" presStyleLbl="bgShp" presStyleIdx="3" presStyleCnt="6"/>
      <dgm:spPr>
        <a:prstGeom prst="round2DiagRect">
          <a:avLst>
            <a:gd name="adj1" fmla="val 29727"/>
            <a:gd name="adj2" fmla="val 0"/>
          </a:avLst>
        </a:prstGeom>
      </dgm:spPr>
    </dgm:pt>
    <dgm:pt modelId="{616860A1-704E-4818-8EF8-C829EDC2E773}" type="pres">
      <dgm:prSet presAssocID="{D7337585-B5E5-49B7-87DC-E71A6AA6ED3A}" presName="iconRect" presStyleLbl="node1" presStyleIdx="3" presStyleCnt="6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ilding outline"/>
        </a:ext>
      </dgm:extLst>
    </dgm:pt>
    <dgm:pt modelId="{5A0FD677-FE56-404E-BA8C-96E598780CBA}" type="pres">
      <dgm:prSet presAssocID="{D7337585-B5E5-49B7-87DC-E71A6AA6ED3A}" presName="spaceRect" presStyleCnt="0"/>
      <dgm:spPr/>
    </dgm:pt>
    <dgm:pt modelId="{587235A3-72E6-4812-9C88-39D42C2004E6}" type="pres">
      <dgm:prSet presAssocID="{D7337585-B5E5-49B7-87DC-E71A6AA6ED3A}" presName="textRect" presStyleLbl="revTx" presStyleIdx="3" presStyleCnt="6">
        <dgm:presLayoutVars>
          <dgm:chMax val="1"/>
          <dgm:chPref val="1"/>
        </dgm:presLayoutVars>
      </dgm:prSet>
      <dgm:spPr/>
    </dgm:pt>
    <dgm:pt modelId="{29EA0364-222B-47D6-B4E2-ADA3733FAE85}" type="pres">
      <dgm:prSet presAssocID="{C10D1DDE-3ABF-4D7A-862C-6A37620242A8}" presName="sibTrans" presStyleCnt="0"/>
      <dgm:spPr/>
    </dgm:pt>
    <dgm:pt modelId="{BBF3B985-B4F7-4FFF-B552-E77C0959F6D4}" type="pres">
      <dgm:prSet presAssocID="{10A31DE2-308A-4AFF-93C5-DAD339F3F966}" presName="compNode" presStyleCnt="0"/>
      <dgm:spPr/>
    </dgm:pt>
    <dgm:pt modelId="{7619B1FA-0362-408E-B02F-791FEEB34C7F}" type="pres">
      <dgm:prSet presAssocID="{10A31DE2-308A-4AFF-93C5-DAD339F3F966}" presName="iconBgRect" presStyleLbl="bgShp" presStyleIdx="4" presStyleCnt="6"/>
      <dgm:spPr>
        <a:prstGeom prst="round2DiagRect">
          <a:avLst>
            <a:gd name="adj1" fmla="val 29727"/>
            <a:gd name="adj2" fmla="val 0"/>
          </a:avLst>
        </a:prstGeom>
      </dgm:spPr>
    </dgm:pt>
    <dgm:pt modelId="{8190F564-F93B-4E52-A392-158AC445459D}" type="pres">
      <dgm:prSet presAssocID="{10A31DE2-308A-4AFF-93C5-DAD339F3F966}" presName="iconRect" presStyleLbl="node1" presStyleIdx="4" presStyleCnt="6"/>
      <dgm:spPr/>
    </dgm:pt>
    <dgm:pt modelId="{246188F4-0662-42CB-A6EB-724A6C0F68F4}" type="pres">
      <dgm:prSet presAssocID="{10A31DE2-308A-4AFF-93C5-DAD339F3F966}" presName="spaceRect" presStyleCnt="0"/>
      <dgm:spPr/>
    </dgm:pt>
    <dgm:pt modelId="{5E2FC19E-A039-455D-AA72-EB95E35C12F0}" type="pres">
      <dgm:prSet presAssocID="{10A31DE2-308A-4AFF-93C5-DAD339F3F966}" presName="textRect" presStyleLbl="revTx" presStyleIdx="4" presStyleCnt="6">
        <dgm:presLayoutVars>
          <dgm:chMax val="1"/>
          <dgm:chPref val="1"/>
        </dgm:presLayoutVars>
      </dgm:prSet>
      <dgm:spPr/>
    </dgm:pt>
    <dgm:pt modelId="{801EB910-8100-4E89-A39D-B7A91DED43E0}" type="pres">
      <dgm:prSet presAssocID="{B417D91C-D943-4EFA-B9CF-2DA1ABF051E4}" presName="sibTrans" presStyleCnt="0"/>
      <dgm:spPr/>
    </dgm:pt>
    <dgm:pt modelId="{BBCE7329-40D2-414C-A663-E71F3D3E5900}" type="pres">
      <dgm:prSet presAssocID="{C392E4A2-1238-4618-822E-E6E31F44FFE8}" presName="compNode" presStyleCnt="0"/>
      <dgm:spPr/>
    </dgm:pt>
    <dgm:pt modelId="{FC6EC2C7-E628-4759-8C0F-F04D2B303CB2}" type="pres">
      <dgm:prSet presAssocID="{C392E4A2-1238-4618-822E-E6E31F44FFE8}" presName="iconBgRect" presStyleLbl="bgShp" presStyleIdx="5" presStyleCnt="6"/>
      <dgm:spPr>
        <a:prstGeom prst="round2DiagRect">
          <a:avLst>
            <a:gd name="adj1" fmla="val 29727"/>
            <a:gd name="adj2" fmla="val 0"/>
          </a:avLst>
        </a:prstGeom>
      </dgm:spPr>
    </dgm:pt>
    <dgm:pt modelId="{D32A0B68-CC31-40F2-B37E-608E6EC730BE}" type="pres">
      <dgm:prSet presAssocID="{C392E4A2-1238-4618-822E-E6E31F44FFE8}" presName="iconRect" presStyleLbl="node1" presStyleIdx="5" presStyleCnt="6"/>
      <dgm:spPr/>
    </dgm:pt>
    <dgm:pt modelId="{45BB3887-1405-43C0-A2D6-22D873FCEA41}" type="pres">
      <dgm:prSet presAssocID="{C392E4A2-1238-4618-822E-E6E31F44FFE8}" presName="spaceRect" presStyleCnt="0"/>
      <dgm:spPr/>
    </dgm:pt>
    <dgm:pt modelId="{796A1F6A-2775-4ABC-9573-1C3FC5DBD11B}" type="pres">
      <dgm:prSet presAssocID="{C392E4A2-1238-4618-822E-E6E31F44FFE8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F6FE255C-79FB-493F-BA70-72BD394E7765}" type="presOf" srcId="{10A31DE2-308A-4AFF-93C5-DAD339F3F966}" destId="{5E2FC19E-A039-455D-AA72-EB95E35C12F0}" srcOrd="0" destOrd="0" presId="urn:microsoft.com/office/officeart/2018/5/layout/IconLeafLabelList"/>
    <dgm:cxn modelId="{BB43E264-3DE6-4D55-B9CD-E26191FFF185}" type="presOf" srcId="{C392E4A2-1238-4618-822E-E6E31F44FFE8}" destId="{796A1F6A-2775-4ABC-9573-1C3FC5DBD11B}" srcOrd="0" destOrd="0" presId="urn:microsoft.com/office/officeart/2018/5/layout/IconLeafLabelList"/>
    <dgm:cxn modelId="{E4F6CF6F-AAB6-477A-9D54-F183953335E2}" type="presOf" srcId="{FB52FD46-F821-4C3C-B891-67FBD90A29F2}" destId="{9DCD6C7F-29D8-4AD7-B6D3-430AAA72258A}" srcOrd="0" destOrd="0" presId="urn:microsoft.com/office/officeart/2018/5/layout/IconLeafLabelList"/>
    <dgm:cxn modelId="{A281E750-B826-49E1-86B6-BDD9D1A84794}" type="presOf" srcId="{0D9DD19A-B34D-4295-84F6-A8FF69DD4B1D}" destId="{2B545462-1341-4237-BC4D-28C1C8CFD167}" srcOrd="0" destOrd="0" presId="urn:microsoft.com/office/officeart/2018/5/layout/IconLeafLabelList"/>
    <dgm:cxn modelId="{3C48F580-2FBD-4273-832F-348E99081BF2}" srcId="{569116AC-99D3-490B-84CF-E3E41B32EE7C}" destId="{C392E4A2-1238-4618-822E-E6E31F44FFE8}" srcOrd="5" destOrd="0" parTransId="{6403C0FA-2FBA-42B9-91A2-66681722A177}" sibTransId="{553CB6B7-47CA-43DA-B1A6-4A80ECA214AC}"/>
    <dgm:cxn modelId="{64D87198-2D59-4CAA-BB32-5EA7062CCA60}" srcId="{569116AC-99D3-490B-84CF-E3E41B32EE7C}" destId="{FB52FD46-F821-4C3C-B891-67FBD90A29F2}" srcOrd="0" destOrd="0" parTransId="{1B8B91D5-7946-4278-B399-44D2A1A1F98C}" sibTransId="{2E04E792-5F29-4BE4-BE5B-9D503AE5B270}"/>
    <dgm:cxn modelId="{E6601DA4-81CF-4F3C-AA96-CAFDB3DF4756}" type="presOf" srcId="{569116AC-99D3-490B-84CF-E3E41B32EE7C}" destId="{1FB93A09-6F55-47E7-B30D-57BA1EA7938C}" srcOrd="0" destOrd="0" presId="urn:microsoft.com/office/officeart/2018/5/layout/IconLeafLabelList"/>
    <dgm:cxn modelId="{A11B5FB3-E9CB-4212-A44D-DEC23A56EC99}" srcId="{569116AC-99D3-490B-84CF-E3E41B32EE7C}" destId="{D7337585-B5E5-49B7-87DC-E71A6AA6ED3A}" srcOrd="3" destOrd="0" parTransId="{D5678FBD-24D5-4C45-8E7D-D73DCD57B5CD}" sibTransId="{C10D1DDE-3ABF-4D7A-862C-6A37620242A8}"/>
    <dgm:cxn modelId="{6E88DBD1-F8EC-4C43-BC59-05DFD17A8B33}" srcId="{569116AC-99D3-490B-84CF-E3E41B32EE7C}" destId="{0D9DD19A-B34D-4295-84F6-A8FF69DD4B1D}" srcOrd="2" destOrd="0" parTransId="{590DB658-719C-4A15-9D16-5C88012313D9}" sibTransId="{789DF890-EF64-4838-8DC0-57678272A420}"/>
    <dgm:cxn modelId="{021E9FDA-114A-4AC1-97CA-7D8069A8BA51}" srcId="{569116AC-99D3-490B-84CF-E3E41B32EE7C}" destId="{10A31DE2-308A-4AFF-93C5-DAD339F3F966}" srcOrd="4" destOrd="0" parTransId="{F5F75A51-7E2A-4B4E-A830-EC83C9AD4419}" sibTransId="{B417D91C-D943-4EFA-B9CF-2DA1ABF051E4}"/>
    <dgm:cxn modelId="{E7EDCEE6-1B2B-4B0F-8D2C-56AC302FD194}" type="presOf" srcId="{4CB27704-5253-498A-94B3-E4EBC2C9BA03}" destId="{C6AE2265-0B57-45DA-A584-E814E1BD0358}" srcOrd="0" destOrd="0" presId="urn:microsoft.com/office/officeart/2018/5/layout/IconLeafLabelList"/>
    <dgm:cxn modelId="{841EB7FA-6C4E-4657-A8A2-FF6DB6507541}" srcId="{569116AC-99D3-490B-84CF-E3E41B32EE7C}" destId="{4CB27704-5253-498A-94B3-E4EBC2C9BA03}" srcOrd="1" destOrd="0" parTransId="{5FDD80B7-DD7E-44F8-8FF9-D18ADF6F704B}" sibTransId="{460F81DD-9C9C-4A7D-976F-2F5D92EF21C2}"/>
    <dgm:cxn modelId="{E5DC00FF-BE48-495F-97EE-9F01BDE5E3EE}" type="presOf" srcId="{D7337585-B5E5-49B7-87DC-E71A6AA6ED3A}" destId="{587235A3-72E6-4812-9C88-39D42C2004E6}" srcOrd="0" destOrd="0" presId="urn:microsoft.com/office/officeart/2018/5/layout/IconLeafLabelList"/>
    <dgm:cxn modelId="{8E8CE95D-DCD6-4A7C-B3F2-D463AECEFCD6}" type="presParOf" srcId="{1FB93A09-6F55-47E7-B30D-57BA1EA7938C}" destId="{87F9A9A5-11E7-4654-BA24-255F8ACFCD9B}" srcOrd="0" destOrd="0" presId="urn:microsoft.com/office/officeart/2018/5/layout/IconLeafLabelList"/>
    <dgm:cxn modelId="{4D3C252C-9E3C-4B50-9EA1-02E3443E5538}" type="presParOf" srcId="{87F9A9A5-11E7-4654-BA24-255F8ACFCD9B}" destId="{47986DDF-D547-4A56-834A-157E0AEFC9E3}" srcOrd="0" destOrd="0" presId="urn:microsoft.com/office/officeart/2018/5/layout/IconLeafLabelList"/>
    <dgm:cxn modelId="{2AAC2943-FA2C-4CB3-AD80-9F8DFB6A3504}" type="presParOf" srcId="{87F9A9A5-11E7-4654-BA24-255F8ACFCD9B}" destId="{8FB52D62-B783-48D4-9CAA-E4E5F1764EA9}" srcOrd="1" destOrd="0" presId="urn:microsoft.com/office/officeart/2018/5/layout/IconLeafLabelList"/>
    <dgm:cxn modelId="{CFDA536F-4FD3-42FD-B21A-99C83D51A2F6}" type="presParOf" srcId="{87F9A9A5-11E7-4654-BA24-255F8ACFCD9B}" destId="{548912F0-7112-445E-9D47-595D7F20FB74}" srcOrd="2" destOrd="0" presId="urn:microsoft.com/office/officeart/2018/5/layout/IconLeafLabelList"/>
    <dgm:cxn modelId="{BD8BA603-5C89-4081-B0B2-3ADF3396B1F2}" type="presParOf" srcId="{87F9A9A5-11E7-4654-BA24-255F8ACFCD9B}" destId="{9DCD6C7F-29D8-4AD7-B6D3-430AAA72258A}" srcOrd="3" destOrd="0" presId="urn:microsoft.com/office/officeart/2018/5/layout/IconLeafLabelList"/>
    <dgm:cxn modelId="{2F50672F-4706-432C-83A3-2805797D88E4}" type="presParOf" srcId="{1FB93A09-6F55-47E7-B30D-57BA1EA7938C}" destId="{E3814760-8241-414D-9B34-AE40EAA171C8}" srcOrd="1" destOrd="0" presId="urn:microsoft.com/office/officeart/2018/5/layout/IconLeafLabelList"/>
    <dgm:cxn modelId="{029E50FF-4A09-44D4-84E9-47AA69F8C43E}" type="presParOf" srcId="{1FB93A09-6F55-47E7-B30D-57BA1EA7938C}" destId="{6F1CA973-48EF-42FA-A9AD-657A1F40E93F}" srcOrd="2" destOrd="0" presId="urn:microsoft.com/office/officeart/2018/5/layout/IconLeafLabelList"/>
    <dgm:cxn modelId="{52108D7A-CACE-4097-B2F5-5699B6F3F460}" type="presParOf" srcId="{6F1CA973-48EF-42FA-A9AD-657A1F40E93F}" destId="{0BB55F57-E297-4671-A2B8-CB31BC08BDFA}" srcOrd="0" destOrd="0" presId="urn:microsoft.com/office/officeart/2018/5/layout/IconLeafLabelList"/>
    <dgm:cxn modelId="{C8303110-79DA-4D26-AE98-783181690D08}" type="presParOf" srcId="{6F1CA973-48EF-42FA-A9AD-657A1F40E93F}" destId="{FC8D80A8-8474-4A84-AC87-E77688484FBD}" srcOrd="1" destOrd="0" presId="urn:microsoft.com/office/officeart/2018/5/layout/IconLeafLabelList"/>
    <dgm:cxn modelId="{D8DFA306-FA0D-4572-830C-7F25C0C96A69}" type="presParOf" srcId="{6F1CA973-48EF-42FA-A9AD-657A1F40E93F}" destId="{C94C2921-FE96-4AD4-8BA5-10B64FC4C89F}" srcOrd="2" destOrd="0" presId="urn:microsoft.com/office/officeart/2018/5/layout/IconLeafLabelList"/>
    <dgm:cxn modelId="{9B5F19CC-E5EF-4254-9253-53CCBBE251CE}" type="presParOf" srcId="{6F1CA973-48EF-42FA-A9AD-657A1F40E93F}" destId="{C6AE2265-0B57-45DA-A584-E814E1BD0358}" srcOrd="3" destOrd="0" presId="urn:microsoft.com/office/officeart/2018/5/layout/IconLeafLabelList"/>
    <dgm:cxn modelId="{A82F5EC7-5F0F-4BC3-8AAE-E77CC1BE63CB}" type="presParOf" srcId="{1FB93A09-6F55-47E7-B30D-57BA1EA7938C}" destId="{687DD55A-AC71-418A-A033-E6B8CA65C453}" srcOrd="3" destOrd="0" presId="urn:microsoft.com/office/officeart/2018/5/layout/IconLeafLabelList"/>
    <dgm:cxn modelId="{0AF271D5-1E8B-49F1-ABE6-AD88D62E7C1E}" type="presParOf" srcId="{1FB93A09-6F55-47E7-B30D-57BA1EA7938C}" destId="{90A5798A-18CA-40E6-ACEC-BC71200F696C}" srcOrd="4" destOrd="0" presId="urn:microsoft.com/office/officeart/2018/5/layout/IconLeafLabelList"/>
    <dgm:cxn modelId="{89601904-6B48-4B75-A71A-E567DAF9657D}" type="presParOf" srcId="{90A5798A-18CA-40E6-ACEC-BC71200F696C}" destId="{B3FC53A3-648D-44DA-8F67-B7BCEFF0FE50}" srcOrd="0" destOrd="0" presId="urn:microsoft.com/office/officeart/2018/5/layout/IconLeafLabelList"/>
    <dgm:cxn modelId="{41A54FD9-A5A1-4358-95D7-1951E28FCA4F}" type="presParOf" srcId="{90A5798A-18CA-40E6-ACEC-BC71200F696C}" destId="{F5F7A7A3-DAB7-4D74-B103-207E7D52E1CE}" srcOrd="1" destOrd="0" presId="urn:microsoft.com/office/officeart/2018/5/layout/IconLeafLabelList"/>
    <dgm:cxn modelId="{EEA0FF82-7C85-4DA3-A746-676279A32CB3}" type="presParOf" srcId="{90A5798A-18CA-40E6-ACEC-BC71200F696C}" destId="{ABE5E729-0F02-4CEE-8820-897C861A24A8}" srcOrd="2" destOrd="0" presId="urn:microsoft.com/office/officeart/2018/5/layout/IconLeafLabelList"/>
    <dgm:cxn modelId="{42957ACC-9302-4BFE-968E-F3C2B221F82B}" type="presParOf" srcId="{90A5798A-18CA-40E6-ACEC-BC71200F696C}" destId="{2B545462-1341-4237-BC4D-28C1C8CFD167}" srcOrd="3" destOrd="0" presId="urn:microsoft.com/office/officeart/2018/5/layout/IconLeafLabelList"/>
    <dgm:cxn modelId="{E8208554-C31F-411F-9196-1D33A4E375EF}" type="presParOf" srcId="{1FB93A09-6F55-47E7-B30D-57BA1EA7938C}" destId="{D70D0D0F-C438-41EF-832D-B684F98D4C4A}" srcOrd="5" destOrd="0" presId="urn:microsoft.com/office/officeart/2018/5/layout/IconLeafLabelList"/>
    <dgm:cxn modelId="{82214FC8-E976-4B82-A335-CFA990DDEAA6}" type="presParOf" srcId="{1FB93A09-6F55-47E7-B30D-57BA1EA7938C}" destId="{4681B9A8-E0F0-4D5E-A232-4566266BE707}" srcOrd="6" destOrd="0" presId="urn:microsoft.com/office/officeart/2018/5/layout/IconLeafLabelList"/>
    <dgm:cxn modelId="{65E2ECEB-6F32-4A86-9068-E6DE4AEC4DED}" type="presParOf" srcId="{4681B9A8-E0F0-4D5E-A232-4566266BE707}" destId="{7FC1ABEE-30E6-4BF6-8A8C-E0E3092C1A32}" srcOrd="0" destOrd="0" presId="urn:microsoft.com/office/officeart/2018/5/layout/IconLeafLabelList"/>
    <dgm:cxn modelId="{D3858861-1635-44B9-9B29-89CE09F8160F}" type="presParOf" srcId="{4681B9A8-E0F0-4D5E-A232-4566266BE707}" destId="{616860A1-704E-4818-8EF8-C829EDC2E773}" srcOrd="1" destOrd="0" presId="urn:microsoft.com/office/officeart/2018/5/layout/IconLeafLabelList"/>
    <dgm:cxn modelId="{024652E8-8C55-4E87-BE2B-6928E0710BF1}" type="presParOf" srcId="{4681B9A8-E0F0-4D5E-A232-4566266BE707}" destId="{5A0FD677-FE56-404E-BA8C-96E598780CBA}" srcOrd="2" destOrd="0" presId="urn:microsoft.com/office/officeart/2018/5/layout/IconLeafLabelList"/>
    <dgm:cxn modelId="{59298E48-1ED6-4D14-B51A-D436D5E96DC8}" type="presParOf" srcId="{4681B9A8-E0F0-4D5E-A232-4566266BE707}" destId="{587235A3-72E6-4812-9C88-39D42C2004E6}" srcOrd="3" destOrd="0" presId="urn:microsoft.com/office/officeart/2018/5/layout/IconLeafLabelList"/>
    <dgm:cxn modelId="{85F75D61-1DC5-4F2E-ADCB-5126BD1F1117}" type="presParOf" srcId="{1FB93A09-6F55-47E7-B30D-57BA1EA7938C}" destId="{29EA0364-222B-47D6-B4E2-ADA3733FAE85}" srcOrd="7" destOrd="0" presId="urn:microsoft.com/office/officeart/2018/5/layout/IconLeafLabelList"/>
    <dgm:cxn modelId="{3628B9AB-04B3-4189-B6ED-186F1F8C5522}" type="presParOf" srcId="{1FB93A09-6F55-47E7-B30D-57BA1EA7938C}" destId="{BBF3B985-B4F7-4FFF-B552-E77C0959F6D4}" srcOrd="8" destOrd="0" presId="urn:microsoft.com/office/officeart/2018/5/layout/IconLeafLabelList"/>
    <dgm:cxn modelId="{9FB7AB2A-6407-43AE-97FD-32E328BEAD63}" type="presParOf" srcId="{BBF3B985-B4F7-4FFF-B552-E77C0959F6D4}" destId="{7619B1FA-0362-408E-B02F-791FEEB34C7F}" srcOrd="0" destOrd="0" presId="urn:microsoft.com/office/officeart/2018/5/layout/IconLeafLabelList"/>
    <dgm:cxn modelId="{3CD2E529-AB4E-4CE5-923C-EA6E421E6E1B}" type="presParOf" srcId="{BBF3B985-B4F7-4FFF-B552-E77C0959F6D4}" destId="{8190F564-F93B-4E52-A392-158AC445459D}" srcOrd="1" destOrd="0" presId="urn:microsoft.com/office/officeart/2018/5/layout/IconLeafLabelList"/>
    <dgm:cxn modelId="{023EBD6B-C1E1-46CF-B6C3-C80C6195627F}" type="presParOf" srcId="{BBF3B985-B4F7-4FFF-B552-E77C0959F6D4}" destId="{246188F4-0662-42CB-A6EB-724A6C0F68F4}" srcOrd="2" destOrd="0" presId="urn:microsoft.com/office/officeart/2018/5/layout/IconLeafLabelList"/>
    <dgm:cxn modelId="{54E1BA7C-D0C4-4439-B613-38ED04D1C1F1}" type="presParOf" srcId="{BBF3B985-B4F7-4FFF-B552-E77C0959F6D4}" destId="{5E2FC19E-A039-455D-AA72-EB95E35C12F0}" srcOrd="3" destOrd="0" presId="urn:microsoft.com/office/officeart/2018/5/layout/IconLeafLabelList"/>
    <dgm:cxn modelId="{632DE8A3-F49E-4C1C-B90C-59CD3D24ECBA}" type="presParOf" srcId="{1FB93A09-6F55-47E7-B30D-57BA1EA7938C}" destId="{801EB910-8100-4E89-A39D-B7A91DED43E0}" srcOrd="9" destOrd="0" presId="urn:microsoft.com/office/officeart/2018/5/layout/IconLeafLabelList"/>
    <dgm:cxn modelId="{8D5FA537-9E2D-4116-9B8B-2EED9A92E385}" type="presParOf" srcId="{1FB93A09-6F55-47E7-B30D-57BA1EA7938C}" destId="{BBCE7329-40D2-414C-A663-E71F3D3E5900}" srcOrd="10" destOrd="0" presId="urn:microsoft.com/office/officeart/2018/5/layout/IconLeafLabelList"/>
    <dgm:cxn modelId="{88140911-C8D5-49CD-B67E-9F94E1FC96A8}" type="presParOf" srcId="{BBCE7329-40D2-414C-A663-E71F3D3E5900}" destId="{FC6EC2C7-E628-4759-8C0F-F04D2B303CB2}" srcOrd="0" destOrd="0" presId="urn:microsoft.com/office/officeart/2018/5/layout/IconLeafLabelList"/>
    <dgm:cxn modelId="{96FB972E-0C8D-4CAC-8B7E-99F4F461A5AC}" type="presParOf" srcId="{BBCE7329-40D2-414C-A663-E71F3D3E5900}" destId="{D32A0B68-CC31-40F2-B37E-608E6EC730BE}" srcOrd="1" destOrd="0" presId="urn:microsoft.com/office/officeart/2018/5/layout/IconLeafLabelList"/>
    <dgm:cxn modelId="{54FB43E2-2618-40A2-B9E0-7D81832CD5A1}" type="presParOf" srcId="{BBCE7329-40D2-414C-A663-E71F3D3E5900}" destId="{45BB3887-1405-43C0-A2D6-22D873FCEA41}" srcOrd="2" destOrd="0" presId="urn:microsoft.com/office/officeart/2018/5/layout/IconLeafLabelList"/>
    <dgm:cxn modelId="{8367142A-B895-455A-BA3C-48A3329ECAC0}" type="presParOf" srcId="{BBCE7329-40D2-414C-A663-E71F3D3E5900}" destId="{796A1F6A-2775-4ABC-9573-1C3FC5DBD11B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69116AC-99D3-490B-84CF-E3E41B32EE7C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coloredtext_colorful1" csCatId="colorful" phldr="1"/>
      <dgm:spPr/>
      <dgm:t>
        <a:bodyPr/>
        <a:lstStyle/>
        <a:p>
          <a:endParaRPr lang="en-US"/>
        </a:p>
      </dgm:t>
    </dgm:pt>
    <dgm:pt modelId="{FB52FD46-F821-4C3C-B891-67FBD90A29F2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>
              <a:latin typeface="Tw Cen MT"/>
            </a:rPr>
            <a:t>Semi-Detached</a:t>
          </a:r>
          <a:endParaRPr lang="en-US"/>
        </a:p>
      </dgm:t>
    </dgm:pt>
    <dgm:pt modelId="{1B8B91D5-7946-4278-B399-44D2A1A1F98C}" type="parTrans" cxnId="{64D87198-2D59-4CAA-BB32-5EA7062CCA60}">
      <dgm:prSet/>
      <dgm:spPr/>
      <dgm:t>
        <a:bodyPr/>
        <a:lstStyle/>
        <a:p>
          <a:endParaRPr lang="en-US"/>
        </a:p>
      </dgm:t>
    </dgm:pt>
    <dgm:pt modelId="{2E04E792-5F29-4BE4-BE5B-9D503AE5B270}" type="sibTrans" cxnId="{64D87198-2D59-4CAA-BB32-5EA7062CCA60}">
      <dgm:prSet/>
      <dgm:spPr/>
      <dgm:t>
        <a:bodyPr/>
        <a:lstStyle/>
        <a:p>
          <a:endParaRPr lang="en-US"/>
        </a:p>
      </dgm:t>
    </dgm:pt>
    <dgm:pt modelId="{0D9DD19A-B34D-4295-84F6-A8FF69DD4B1D}">
      <dgm:prSet phldr="0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>
              <a:latin typeface="Tw Cen MT"/>
            </a:rPr>
            <a:t>Detached</a:t>
          </a:r>
          <a:endParaRPr lang="en-US"/>
        </a:p>
      </dgm:t>
    </dgm:pt>
    <dgm:pt modelId="{590DB658-719C-4A15-9D16-5C88012313D9}" type="parTrans" cxnId="{6E88DBD1-F8EC-4C43-BC59-05DFD17A8B33}">
      <dgm:prSet/>
      <dgm:spPr/>
      <dgm:t>
        <a:bodyPr/>
        <a:lstStyle/>
        <a:p>
          <a:endParaRPr lang="en-US"/>
        </a:p>
      </dgm:t>
    </dgm:pt>
    <dgm:pt modelId="{789DF890-EF64-4838-8DC0-57678272A420}" type="sibTrans" cxnId="{6E88DBD1-F8EC-4C43-BC59-05DFD17A8B33}">
      <dgm:prSet/>
      <dgm:spPr/>
      <dgm:t>
        <a:bodyPr/>
        <a:lstStyle/>
        <a:p>
          <a:endParaRPr lang="en-US"/>
        </a:p>
      </dgm:t>
    </dgm:pt>
    <dgm:pt modelId="{D7337585-B5E5-49B7-87DC-E71A6AA6ED3A}">
      <dgm:prSet phldr="0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>
              <a:latin typeface="Tw Cen MT"/>
            </a:rPr>
            <a:t>Flat</a:t>
          </a:r>
          <a:endParaRPr lang="en-US"/>
        </a:p>
      </dgm:t>
    </dgm:pt>
    <dgm:pt modelId="{D5678FBD-24D5-4C45-8E7D-D73DCD57B5CD}" type="parTrans" cxnId="{A11B5FB3-E9CB-4212-A44D-DEC23A56EC99}">
      <dgm:prSet/>
      <dgm:spPr/>
      <dgm:t>
        <a:bodyPr/>
        <a:lstStyle/>
        <a:p>
          <a:endParaRPr lang="en-US"/>
        </a:p>
      </dgm:t>
    </dgm:pt>
    <dgm:pt modelId="{C10D1DDE-3ABF-4D7A-862C-6A37620242A8}" type="sibTrans" cxnId="{A11B5FB3-E9CB-4212-A44D-DEC23A56EC99}">
      <dgm:prSet/>
      <dgm:spPr/>
      <dgm:t>
        <a:bodyPr/>
        <a:lstStyle/>
        <a:p>
          <a:endParaRPr lang="en-US"/>
        </a:p>
      </dgm:t>
    </dgm:pt>
    <dgm:pt modelId="{10A31DE2-308A-4AFF-93C5-DAD339F3F966}">
      <dgm:prSet phldr="0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>
              <a:latin typeface="Tw Cen MT"/>
            </a:rPr>
            <a:t>Terraced</a:t>
          </a:r>
        </a:p>
      </dgm:t>
    </dgm:pt>
    <dgm:pt modelId="{F5F75A51-7E2A-4B4E-A830-EC83C9AD4419}" type="parTrans" cxnId="{021E9FDA-114A-4AC1-97CA-7D8069A8BA51}">
      <dgm:prSet/>
      <dgm:spPr/>
      <dgm:t>
        <a:bodyPr/>
        <a:lstStyle/>
        <a:p>
          <a:endParaRPr lang="en-GB"/>
        </a:p>
      </dgm:t>
    </dgm:pt>
    <dgm:pt modelId="{B417D91C-D943-4EFA-B9CF-2DA1ABF051E4}" type="sibTrans" cxnId="{021E9FDA-114A-4AC1-97CA-7D8069A8BA51}">
      <dgm:prSet/>
      <dgm:spPr/>
      <dgm:t>
        <a:bodyPr/>
        <a:lstStyle/>
        <a:p>
          <a:endParaRPr lang="en-GB"/>
        </a:p>
      </dgm:t>
    </dgm:pt>
    <dgm:pt modelId="{1FB93A09-6F55-47E7-B30D-57BA1EA7938C}" type="pres">
      <dgm:prSet presAssocID="{569116AC-99D3-490B-84CF-E3E41B32EE7C}" presName="root" presStyleCnt="0">
        <dgm:presLayoutVars>
          <dgm:dir/>
          <dgm:resizeHandles val="exact"/>
        </dgm:presLayoutVars>
      </dgm:prSet>
      <dgm:spPr/>
    </dgm:pt>
    <dgm:pt modelId="{87F9A9A5-11E7-4654-BA24-255F8ACFCD9B}" type="pres">
      <dgm:prSet presAssocID="{FB52FD46-F821-4C3C-B891-67FBD90A29F2}" presName="compNode" presStyleCnt="0"/>
      <dgm:spPr/>
    </dgm:pt>
    <dgm:pt modelId="{47986DDF-D547-4A56-834A-157E0AEFC9E3}" type="pres">
      <dgm:prSet presAssocID="{FB52FD46-F821-4C3C-B891-67FBD90A29F2}" presName="iconBgRect" presStyleLbl="bgShp" presStyleIdx="0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8FB52D62-B783-48D4-9CAA-E4E5F1764EA9}" type="pres">
      <dgm:prSet presAssocID="{FB52FD46-F821-4C3C-B891-67FBD90A29F2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ouse with solid fill"/>
        </a:ext>
      </dgm:extLst>
    </dgm:pt>
    <dgm:pt modelId="{548912F0-7112-445E-9D47-595D7F20FB74}" type="pres">
      <dgm:prSet presAssocID="{FB52FD46-F821-4C3C-B891-67FBD90A29F2}" presName="spaceRect" presStyleCnt="0"/>
      <dgm:spPr/>
    </dgm:pt>
    <dgm:pt modelId="{9DCD6C7F-29D8-4AD7-B6D3-430AAA72258A}" type="pres">
      <dgm:prSet presAssocID="{FB52FD46-F821-4C3C-B891-67FBD90A29F2}" presName="textRect" presStyleLbl="revTx" presStyleIdx="0" presStyleCnt="4">
        <dgm:presLayoutVars>
          <dgm:chMax val="1"/>
          <dgm:chPref val="1"/>
        </dgm:presLayoutVars>
      </dgm:prSet>
      <dgm:spPr/>
    </dgm:pt>
    <dgm:pt modelId="{E3814760-8241-414D-9B34-AE40EAA171C8}" type="pres">
      <dgm:prSet presAssocID="{2E04E792-5F29-4BE4-BE5B-9D503AE5B270}" presName="sibTrans" presStyleCnt="0"/>
      <dgm:spPr/>
    </dgm:pt>
    <dgm:pt modelId="{90A5798A-18CA-40E6-ACEC-BC71200F696C}" type="pres">
      <dgm:prSet presAssocID="{0D9DD19A-B34D-4295-84F6-A8FF69DD4B1D}" presName="compNode" presStyleCnt="0"/>
      <dgm:spPr/>
    </dgm:pt>
    <dgm:pt modelId="{B3FC53A3-648D-44DA-8F67-B7BCEFF0FE50}" type="pres">
      <dgm:prSet presAssocID="{0D9DD19A-B34D-4295-84F6-A8FF69DD4B1D}" presName="iconBgRect" presStyleLbl="bgShp" presStyleIdx="1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F5F7A7A3-DAB7-4D74-B103-207E7D52E1CE}" type="pres">
      <dgm:prSet presAssocID="{0D9DD19A-B34D-4295-84F6-A8FF69DD4B1D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ome with solid fill"/>
        </a:ext>
      </dgm:extLst>
    </dgm:pt>
    <dgm:pt modelId="{ABE5E729-0F02-4CEE-8820-897C861A24A8}" type="pres">
      <dgm:prSet presAssocID="{0D9DD19A-B34D-4295-84F6-A8FF69DD4B1D}" presName="spaceRect" presStyleCnt="0"/>
      <dgm:spPr/>
    </dgm:pt>
    <dgm:pt modelId="{2B545462-1341-4237-BC4D-28C1C8CFD167}" type="pres">
      <dgm:prSet presAssocID="{0D9DD19A-B34D-4295-84F6-A8FF69DD4B1D}" presName="textRect" presStyleLbl="revTx" presStyleIdx="1" presStyleCnt="4">
        <dgm:presLayoutVars>
          <dgm:chMax val="1"/>
          <dgm:chPref val="1"/>
        </dgm:presLayoutVars>
      </dgm:prSet>
      <dgm:spPr/>
    </dgm:pt>
    <dgm:pt modelId="{D70D0D0F-C438-41EF-832D-B684F98D4C4A}" type="pres">
      <dgm:prSet presAssocID="{789DF890-EF64-4838-8DC0-57678272A420}" presName="sibTrans" presStyleCnt="0"/>
      <dgm:spPr/>
    </dgm:pt>
    <dgm:pt modelId="{4681B9A8-E0F0-4D5E-A232-4566266BE707}" type="pres">
      <dgm:prSet presAssocID="{D7337585-B5E5-49B7-87DC-E71A6AA6ED3A}" presName="compNode" presStyleCnt="0"/>
      <dgm:spPr/>
    </dgm:pt>
    <dgm:pt modelId="{7FC1ABEE-30E6-4BF6-8A8C-E0E3092C1A32}" type="pres">
      <dgm:prSet presAssocID="{D7337585-B5E5-49B7-87DC-E71A6AA6ED3A}" presName="iconBgRect" presStyleLbl="bgShp" presStyleIdx="2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616860A1-704E-4818-8EF8-C829EDC2E773}" type="pres">
      <dgm:prSet presAssocID="{D7337585-B5E5-49B7-87DC-E71A6AA6ED3A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ilding outline"/>
        </a:ext>
      </dgm:extLst>
    </dgm:pt>
    <dgm:pt modelId="{5A0FD677-FE56-404E-BA8C-96E598780CBA}" type="pres">
      <dgm:prSet presAssocID="{D7337585-B5E5-49B7-87DC-E71A6AA6ED3A}" presName="spaceRect" presStyleCnt="0"/>
      <dgm:spPr/>
    </dgm:pt>
    <dgm:pt modelId="{587235A3-72E6-4812-9C88-39D42C2004E6}" type="pres">
      <dgm:prSet presAssocID="{D7337585-B5E5-49B7-87DC-E71A6AA6ED3A}" presName="textRect" presStyleLbl="revTx" presStyleIdx="2" presStyleCnt="4">
        <dgm:presLayoutVars>
          <dgm:chMax val="1"/>
          <dgm:chPref val="1"/>
        </dgm:presLayoutVars>
      </dgm:prSet>
      <dgm:spPr/>
    </dgm:pt>
    <dgm:pt modelId="{29EA0364-222B-47D6-B4E2-ADA3733FAE85}" type="pres">
      <dgm:prSet presAssocID="{C10D1DDE-3ABF-4D7A-862C-6A37620242A8}" presName="sibTrans" presStyleCnt="0"/>
      <dgm:spPr/>
    </dgm:pt>
    <dgm:pt modelId="{BBF3B985-B4F7-4FFF-B552-E77C0959F6D4}" type="pres">
      <dgm:prSet presAssocID="{10A31DE2-308A-4AFF-93C5-DAD339F3F966}" presName="compNode" presStyleCnt="0"/>
      <dgm:spPr/>
    </dgm:pt>
    <dgm:pt modelId="{7619B1FA-0362-408E-B02F-791FEEB34C7F}" type="pres">
      <dgm:prSet presAssocID="{10A31DE2-308A-4AFF-93C5-DAD339F3F966}" presName="iconBgRect" presStyleLbl="bgShp" presStyleIdx="3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8190F564-F93B-4E52-A392-158AC445459D}" type="pres">
      <dgm:prSet presAssocID="{10A31DE2-308A-4AFF-93C5-DAD339F3F966}" presName="iconRect" presStyleLbl="node1" presStyleIdx="3" presStyleCnt="4"/>
      <dgm:spPr/>
    </dgm:pt>
    <dgm:pt modelId="{246188F4-0662-42CB-A6EB-724A6C0F68F4}" type="pres">
      <dgm:prSet presAssocID="{10A31DE2-308A-4AFF-93C5-DAD339F3F966}" presName="spaceRect" presStyleCnt="0"/>
      <dgm:spPr/>
    </dgm:pt>
    <dgm:pt modelId="{5E2FC19E-A039-455D-AA72-EB95E35C12F0}" type="pres">
      <dgm:prSet presAssocID="{10A31DE2-308A-4AFF-93C5-DAD339F3F966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2DF4E70A-CBC3-4836-9D72-E8C44760BD2C}" type="presOf" srcId="{10A31DE2-308A-4AFF-93C5-DAD339F3F966}" destId="{5E2FC19E-A039-455D-AA72-EB95E35C12F0}" srcOrd="0" destOrd="0" presId="urn:microsoft.com/office/officeart/2018/5/layout/IconLeafLabelList"/>
    <dgm:cxn modelId="{FEE2925B-3F58-4BE1-975B-631DB6A24941}" type="presOf" srcId="{FB52FD46-F821-4C3C-B891-67FBD90A29F2}" destId="{9DCD6C7F-29D8-4AD7-B6D3-430AAA72258A}" srcOrd="0" destOrd="0" presId="urn:microsoft.com/office/officeart/2018/5/layout/IconLeafLabelList"/>
    <dgm:cxn modelId="{64D87198-2D59-4CAA-BB32-5EA7062CCA60}" srcId="{569116AC-99D3-490B-84CF-E3E41B32EE7C}" destId="{FB52FD46-F821-4C3C-B891-67FBD90A29F2}" srcOrd="0" destOrd="0" parTransId="{1B8B91D5-7946-4278-B399-44D2A1A1F98C}" sibTransId="{2E04E792-5F29-4BE4-BE5B-9D503AE5B270}"/>
    <dgm:cxn modelId="{E6601DA4-81CF-4F3C-AA96-CAFDB3DF4756}" type="presOf" srcId="{569116AC-99D3-490B-84CF-E3E41B32EE7C}" destId="{1FB93A09-6F55-47E7-B30D-57BA1EA7938C}" srcOrd="0" destOrd="0" presId="urn:microsoft.com/office/officeart/2018/5/layout/IconLeafLabelList"/>
    <dgm:cxn modelId="{C402B5AA-59ED-4E11-B9E8-46FCBC4A94DD}" type="presOf" srcId="{D7337585-B5E5-49B7-87DC-E71A6AA6ED3A}" destId="{587235A3-72E6-4812-9C88-39D42C2004E6}" srcOrd="0" destOrd="0" presId="urn:microsoft.com/office/officeart/2018/5/layout/IconLeafLabelList"/>
    <dgm:cxn modelId="{A11B5FB3-E9CB-4212-A44D-DEC23A56EC99}" srcId="{569116AC-99D3-490B-84CF-E3E41B32EE7C}" destId="{D7337585-B5E5-49B7-87DC-E71A6AA6ED3A}" srcOrd="2" destOrd="0" parTransId="{D5678FBD-24D5-4C45-8E7D-D73DCD57B5CD}" sibTransId="{C10D1DDE-3ABF-4D7A-862C-6A37620242A8}"/>
    <dgm:cxn modelId="{6E88DBD1-F8EC-4C43-BC59-05DFD17A8B33}" srcId="{569116AC-99D3-490B-84CF-E3E41B32EE7C}" destId="{0D9DD19A-B34D-4295-84F6-A8FF69DD4B1D}" srcOrd="1" destOrd="0" parTransId="{590DB658-719C-4A15-9D16-5C88012313D9}" sibTransId="{789DF890-EF64-4838-8DC0-57678272A420}"/>
    <dgm:cxn modelId="{021E9FDA-114A-4AC1-97CA-7D8069A8BA51}" srcId="{569116AC-99D3-490B-84CF-E3E41B32EE7C}" destId="{10A31DE2-308A-4AFF-93C5-DAD339F3F966}" srcOrd="3" destOrd="0" parTransId="{F5F75A51-7E2A-4B4E-A830-EC83C9AD4419}" sibTransId="{B417D91C-D943-4EFA-B9CF-2DA1ABF051E4}"/>
    <dgm:cxn modelId="{139710F7-90CA-40C0-945F-74B8435E6D8B}" type="presOf" srcId="{0D9DD19A-B34D-4295-84F6-A8FF69DD4B1D}" destId="{2B545462-1341-4237-BC4D-28C1C8CFD167}" srcOrd="0" destOrd="0" presId="urn:microsoft.com/office/officeart/2018/5/layout/IconLeafLabelList"/>
    <dgm:cxn modelId="{BB57F433-CE32-4208-A492-9DEAEBB23000}" type="presParOf" srcId="{1FB93A09-6F55-47E7-B30D-57BA1EA7938C}" destId="{87F9A9A5-11E7-4654-BA24-255F8ACFCD9B}" srcOrd="0" destOrd="0" presId="urn:microsoft.com/office/officeart/2018/5/layout/IconLeafLabelList"/>
    <dgm:cxn modelId="{E72EA527-FC5B-423A-813C-198E2966A1FE}" type="presParOf" srcId="{87F9A9A5-11E7-4654-BA24-255F8ACFCD9B}" destId="{47986DDF-D547-4A56-834A-157E0AEFC9E3}" srcOrd="0" destOrd="0" presId="urn:microsoft.com/office/officeart/2018/5/layout/IconLeafLabelList"/>
    <dgm:cxn modelId="{FEFC3FCC-A76A-49DB-9E1F-1F2322CF8BAE}" type="presParOf" srcId="{87F9A9A5-11E7-4654-BA24-255F8ACFCD9B}" destId="{8FB52D62-B783-48D4-9CAA-E4E5F1764EA9}" srcOrd="1" destOrd="0" presId="urn:microsoft.com/office/officeart/2018/5/layout/IconLeafLabelList"/>
    <dgm:cxn modelId="{1D7C7FA5-2071-42BF-A888-E690AD47F299}" type="presParOf" srcId="{87F9A9A5-11E7-4654-BA24-255F8ACFCD9B}" destId="{548912F0-7112-445E-9D47-595D7F20FB74}" srcOrd="2" destOrd="0" presId="urn:microsoft.com/office/officeart/2018/5/layout/IconLeafLabelList"/>
    <dgm:cxn modelId="{71C75347-5C1F-4976-9BD0-D4B563EC7425}" type="presParOf" srcId="{87F9A9A5-11E7-4654-BA24-255F8ACFCD9B}" destId="{9DCD6C7F-29D8-4AD7-B6D3-430AAA72258A}" srcOrd="3" destOrd="0" presId="urn:microsoft.com/office/officeart/2018/5/layout/IconLeafLabelList"/>
    <dgm:cxn modelId="{75A661B7-C61F-4C3C-A93D-6CCE3AE695A6}" type="presParOf" srcId="{1FB93A09-6F55-47E7-B30D-57BA1EA7938C}" destId="{E3814760-8241-414D-9B34-AE40EAA171C8}" srcOrd="1" destOrd="0" presId="urn:microsoft.com/office/officeart/2018/5/layout/IconLeafLabelList"/>
    <dgm:cxn modelId="{7FCDA130-05DE-4805-89B3-052AAE0CCA64}" type="presParOf" srcId="{1FB93A09-6F55-47E7-B30D-57BA1EA7938C}" destId="{90A5798A-18CA-40E6-ACEC-BC71200F696C}" srcOrd="2" destOrd="0" presId="urn:microsoft.com/office/officeart/2018/5/layout/IconLeafLabelList"/>
    <dgm:cxn modelId="{7EDD6FB7-A4BB-4703-8023-73C258879250}" type="presParOf" srcId="{90A5798A-18CA-40E6-ACEC-BC71200F696C}" destId="{B3FC53A3-648D-44DA-8F67-B7BCEFF0FE50}" srcOrd="0" destOrd="0" presId="urn:microsoft.com/office/officeart/2018/5/layout/IconLeafLabelList"/>
    <dgm:cxn modelId="{7470DC42-BDAD-49B0-A300-EA5936BC300F}" type="presParOf" srcId="{90A5798A-18CA-40E6-ACEC-BC71200F696C}" destId="{F5F7A7A3-DAB7-4D74-B103-207E7D52E1CE}" srcOrd="1" destOrd="0" presId="urn:microsoft.com/office/officeart/2018/5/layout/IconLeafLabelList"/>
    <dgm:cxn modelId="{61D045DF-F055-4E5B-BBE2-49CFEA9BACE9}" type="presParOf" srcId="{90A5798A-18CA-40E6-ACEC-BC71200F696C}" destId="{ABE5E729-0F02-4CEE-8820-897C861A24A8}" srcOrd="2" destOrd="0" presId="urn:microsoft.com/office/officeart/2018/5/layout/IconLeafLabelList"/>
    <dgm:cxn modelId="{618A348E-079F-44C1-A154-E9CEC6CECA60}" type="presParOf" srcId="{90A5798A-18CA-40E6-ACEC-BC71200F696C}" destId="{2B545462-1341-4237-BC4D-28C1C8CFD167}" srcOrd="3" destOrd="0" presId="urn:microsoft.com/office/officeart/2018/5/layout/IconLeafLabelList"/>
    <dgm:cxn modelId="{AECEB250-594D-40D5-8DE7-CBB0A965A6CA}" type="presParOf" srcId="{1FB93A09-6F55-47E7-B30D-57BA1EA7938C}" destId="{D70D0D0F-C438-41EF-832D-B684F98D4C4A}" srcOrd="3" destOrd="0" presId="urn:microsoft.com/office/officeart/2018/5/layout/IconLeafLabelList"/>
    <dgm:cxn modelId="{5D590147-6EB5-4358-AF3A-C5A88E1D5B35}" type="presParOf" srcId="{1FB93A09-6F55-47E7-B30D-57BA1EA7938C}" destId="{4681B9A8-E0F0-4D5E-A232-4566266BE707}" srcOrd="4" destOrd="0" presId="urn:microsoft.com/office/officeart/2018/5/layout/IconLeafLabelList"/>
    <dgm:cxn modelId="{F0874F1E-DB6E-4604-9B90-32BB2C26FFF5}" type="presParOf" srcId="{4681B9A8-E0F0-4D5E-A232-4566266BE707}" destId="{7FC1ABEE-30E6-4BF6-8A8C-E0E3092C1A32}" srcOrd="0" destOrd="0" presId="urn:microsoft.com/office/officeart/2018/5/layout/IconLeafLabelList"/>
    <dgm:cxn modelId="{18DCE88C-880D-41EA-9E1E-5E8D99B762FF}" type="presParOf" srcId="{4681B9A8-E0F0-4D5E-A232-4566266BE707}" destId="{616860A1-704E-4818-8EF8-C829EDC2E773}" srcOrd="1" destOrd="0" presId="urn:microsoft.com/office/officeart/2018/5/layout/IconLeafLabelList"/>
    <dgm:cxn modelId="{24AC130A-DBD5-4B6C-9AE1-E0E5FC253A20}" type="presParOf" srcId="{4681B9A8-E0F0-4D5E-A232-4566266BE707}" destId="{5A0FD677-FE56-404E-BA8C-96E598780CBA}" srcOrd="2" destOrd="0" presId="urn:microsoft.com/office/officeart/2018/5/layout/IconLeafLabelList"/>
    <dgm:cxn modelId="{DFD14BC4-4AF7-447F-89D4-1E019158AB4B}" type="presParOf" srcId="{4681B9A8-E0F0-4D5E-A232-4566266BE707}" destId="{587235A3-72E6-4812-9C88-39D42C2004E6}" srcOrd="3" destOrd="0" presId="urn:microsoft.com/office/officeart/2018/5/layout/IconLeafLabelList"/>
    <dgm:cxn modelId="{883D60CC-B195-4408-B7FB-43BE0041E22B}" type="presParOf" srcId="{1FB93A09-6F55-47E7-B30D-57BA1EA7938C}" destId="{29EA0364-222B-47D6-B4E2-ADA3733FAE85}" srcOrd="5" destOrd="0" presId="urn:microsoft.com/office/officeart/2018/5/layout/IconLeafLabelList"/>
    <dgm:cxn modelId="{9E0C4179-20A5-4451-BC57-E18A110EF26D}" type="presParOf" srcId="{1FB93A09-6F55-47E7-B30D-57BA1EA7938C}" destId="{BBF3B985-B4F7-4FFF-B552-E77C0959F6D4}" srcOrd="6" destOrd="0" presId="urn:microsoft.com/office/officeart/2018/5/layout/IconLeafLabelList"/>
    <dgm:cxn modelId="{5ECBDBAE-686E-41BA-A872-72A0A37FC5E6}" type="presParOf" srcId="{BBF3B985-B4F7-4FFF-B552-E77C0959F6D4}" destId="{7619B1FA-0362-408E-B02F-791FEEB34C7F}" srcOrd="0" destOrd="0" presId="urn:microsoft.com/office/officeart/2018/5/layout/IconLeafLabelList"/>
    <dgm:cxn modelId="{E0524D5A-620C-4342-B17D-31C6C978D17D}" type="presParOf" srcId="{BBF3B985-B4F7-4FFF-B552-E77C0959F6D4}" destId="{8190F564-F93B-4E52-A392-158AC445459D}" srcOrd="1" destOrd="0" presId="urn:microsoft.com/office/officeart/2018/5/layout/IconLeafLabelList"/>
    <dgm:cxn modelId="{6BBD3AFB-7B43-4707-BEC8-8966A24E04CA}" type="presParOf" srcId="{BBF3B985-B4F7-4FFF-B552-E77C0959F6D4}" destId="{246188F4-0662-42CB-A6EB-724A6C0F68F4}" srcOrd="2" destOrd="0" presId="urn:microsoft.com/office/officeart/2018/5/layout/IconLeafLabelList"/>
    <dgm:cxn modelId="{F3B18DE0-D85B-4EB2-BEFE-1EAE3BCD3D9D}" type="presParOf" srcId="{BBF3B985-B4F7-4FFF-B552-E77C0959F6D4}" destId="{5E2FC19E-A039-455D-AA72-EB95E35C12F0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7986DDF-D547-4A56-834A-157E0AEFC9E3}">
      <dsp:nvSpPr>
        <dsp:cNvPr id="0" name=""/>
        <dsp:cNvSpPr/>
      </dsp:nvSpPr>
      <dsp:spPr>
        <a:xfrm>
          <a:off x="311379" y="1142964"/>
          <a:ext cx="969328" cy="969328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B52D62-B783-48D4-9CAA-E4E5F1764EA9}">
      <dsp:nvSpPr>
        <dsp:cNvPr id="0" name=""/>
        <dsp:cNvSpPr/>
      </dsp:nvSpPr>
      <dsp:spPr>
        <a:xfrm>
          <a:off x="517957" y="1349543"/>
          <a:ext cx="556171" cy="55617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DCD6C7F-29D8-4AD7-B6D3-430AAA72258A}">
      <dsp:nvSpPr>
        <dsp:cNvPr id="0" name=""/>
        <dsp:cNvSpPr/>
      </dsp:nvSpPr>
      <dsp:spPr>
        <a:xfrm>
          <a:off x="1512" y="2414215"/>
          <a:ext cx="1589062" cy="6356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400" kern="1200"/>
            <a:t>Introduction</a:t>
          </a:r>
        </a:p>
      </dsp:txBody>
      <dsp:txXfrm>
        <a:off x="1512" y="2414215"/>
        <a:ext cx="1589062" cy="635625"/>
      </dsp:txXfrm>
    </dsp:sp>
    <dsp:sp modelId="{0BB55F57-E297-4671-A2B8-CB31BC08BDFA}">
      <dsp:nvSpPr>
        <dsp:cNvPr id="0" name=""/>
        <dsp:cNvSpPr/>
      </dsp:nvSpPr>
      <dsp:spPr>
        <a:xfrm>
          <a:off x="2178527" y="1142964"/>
          <a:ext cx="969328" cy="969328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C8D80A8-8474-4A84-AC87-E77688484FBD}">
      <dsp:nvSpPr>
        <dsp:cNvPr id="0" name=""/>
        <dsp:cNvSpPr/>
      </dsp:nvSpPr>
      <dsp:spPr>
        <a:xfrm>
          <a:off x="2385105" y="1349543"/>
          <a:ext cx="556171" cy="556171"/>
        </a:xfrm>
        <a:prstGeom prst="rect">
          <a:avLst/>
        </a:prstGeom>
        <a:solidFill>
          <a:schemeClr val="bg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6AE2265-0B57-45DA-A584-E814E1BD0358}">
      <dsp:nvSpPr>
        <dsp:cNvPr id="0" name=""/>
        <dsp:cNvSpPr/>
      </dsp:nvSpPr>
      <dsp:spPr>
        <a:xfrm>
          <a:off x="1868660" y="2414215"/>
          <a:ext cx="1589062" cy="6356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400" kern="1200">
              <a:latin typeface="Tw Cen MT"/>
            </a:rPr>
            <a:t>Overall</a:t>
          </a:r>
        </a:p>
      </dsp:txBody>
      <dsp:txXfrm>
        <a:off x="1868660" y="2414215"/>
        <a:ext cx="1589062" cy="635625"/>
      </dsp:txXfrm>
    </dsp:sp>
    <dsp:sp modelId="{B3FC53A3-648D-44DA-8F67-B7BCEFF0FE50}">
      <dsp:nvSpPr>
        <dsp:cNvPr id="0" name=""/>
        <dsp:cNvSpPr/>
      </dsp:nvSpPr>
      <dsp:spPr>
        <a:xfrm>
          <a:off x="4045676" y="1142964"/>
          <a:ext cx="969328" cy="969328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5F7A7A3-DAB7-4D74-B103-207E7D52E1CE}">
      <dsp:nvSpPr>
        <dsp:cNvPr id="0" name=""/>
        <dsp:cNvSpPr/>
      </dsp:nvSpPr>
      <dsp:spPr>
        <a:xfrm>
          <a:off x="4252254" y="1349543"/>
          <a:ext cx="556171" cy="55617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B545462-1341-4237-BC4D-28C1C8CFD167}">
      <dsp:nvSpPr>
        <dsp:cNvPr id="0" name=""/>
        <dsp:cNvSpPr/>
      </dsp:nvSpPr>
      <dsp:spPr>
        <a:xfrm>
          <a:off x="3735809" y="2414215"/>
          <a:ext cx="1589062" cy="6356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400" kern="1200">
              <a:latin typeface="Tw Cen MT"/>
            </a:rPr>
            <a:t>Property Types</a:t>
          </a:r>
          <a:endParaRPr lang="en-US" sz="1400" kern="1200"/>
        </a:p>
      </dsp:txBody>
      <dsp:txXfrm>
        <a:off x="3735809" y="2414215"/>
        <a:ext cx="1589062" cy="635625"/>
      </dsp:txXfrm>
    </dsp:sp>
    <dsp:sp modelId="{7FC1ABEE-30E6-4BF6-8A8C-E0E3092C1A32}">
      <dsp:nvSpPr>
        <dsp:cNvPr id="0" name=""/>
        <dsp:cNvSpPr/>
      </dsp:nvSpPr>
      <dsp:spPr>
        <a:xfrm>
          <a:off x="5912824" y="1142964"/>
          <a:ext cx="969328" cy="969328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16860A1-704E-4818-8EF8-C829EDC2E773}">
      <dsp:nvSpPr>
        <dsp:cNvPr id="0" name=""/>
        <dsp:cNvSpPr/>
      </dsp:nvSpPr>
      <dsp:spPr>
        <a:xfrm>
          <a:off x="6119402" y="1349543"/>
          <a:ext cx="556171" cy="55617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87235A3-72E6-4812-9C88-39D42C2004E6}">
      <dsp:nvSpPr>
        <dsp:cNvPr id="0" name=""/>
        <dsp:cNvSpPr/>
      </dsp:nvSpPr>
      <dsp:spPr>
        <a:xfrm>
          <a:off x="5602957" y="2414215"/>
          <a:ext cx="1589062" cy="6356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400" kern="1200">
              <a:latin typeface="Tw Cen MT"/>
            </a:rPr>
            <a:t>New Builds vs Existing Properties</a:t>
          </a:r>
          <a:endParaRPr lang="en-US" sz="1400" kern="1200"/>
        </a:p>
      </dsp:txBody>
      <dsp:txXfrm>
        <a:off x="5602957" y="2414215"/>
        <a:ext cx="1589062" cy="635625"/>
      </dsp:txXfrm>
    </dsp:sp>
    <dsp:sp modelId="{7619B1FA-0362-408E-B02F-791FEEB34C7F}">
      <dsp:nvSpPr>
        <dsp:cNvPr id="0" name=""/>
        <dsp:cNvSpPr/>
      </dsp:nvSpPr>
      <dsp:spPr>
        <a:xfrm>
          <a:off x="7779973" y="1142964"/>
          <a:ext cx="969328" cy="969328"/>
        </a:xfrm>
        <a:prstGeom prst="round2DiagRect">
          <a:avLst>
            <a:gd name="adj1" fmla="val 29727"/>
            <a:gd name="adj2" fmla="val 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190F564-F93B-4E52-A392-158AC445459D}">
      <dsp:nvSpPr>
        <dsp:cNvPr id="0" name=""/>
        <dsp:cNvSpPr/>
      </dsp:nvSpPr>
      <dsp:spPr>
        <a:xfrm>
          <a:off x="7986551" y="1349543"/>
          <a:ext cx="556171" cy="556171"/>
        </a:xfrm>
        <a:prstGeom prst="rect">
          <a:avLst/>
        </a:prstGeom>
        <a:solidFill>
          <a:schemeClr val="bg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E2FC19E-A039-455D-AA72-EB95E35C12F0}">
      <dsp:nvSpPr>
        <dsp:cNvPr id="0" name=""/>
        <dsp:cNvSpPr/>
      </dsp:nvSpPr>
      <dsp:spPr>
        <a:xfrm>
          <a:off x="7470105" y="2414215"/>
          <a:ext cx="1589062" cy="6356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400" kern="1200">
              <a:latin typeface="Tw Cen MT"/>
            </a:rPr>
            <a:t>Cash Purchases vs Mortgages</a:t>
          </a:r>
        </a:p>
      </dsp:txBody>
      <dsp:txXfrm>
        <a:off x="7470105" y="2414215"/>
        <a:ext cx="1589062" cy="635625"/>
      </dsp:txXfrm>
    </dsp:sp>
    <dsp:sp modelId="{FC6EC2C7-E628-4759-8C0F-F04D2B303CB2}">
      <dsp:nvSpPr>
        <dsp:cNvPr id="0" name=""/>
        <dsp:cNvSpPr/>
      </dsp:nvSpPr>
      <dsp:spPr>
        <a:xfrm>
          <a:off x="9647121" y="1142964"/>
          <a:ext cx="969328" cy="969328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2A0B68-CC31-40F2-B37E-608E6EC730BE}">
      <dsp:nvSpPr>
        <dsp:cNvPr id="0" name=""/>
        <dsp:cNvSpPr/>
      </dsp:nvSpPr>
      <dsp:spPr>
        <a:xfrm>
          <a:off x="9853699" y="1349543"/>
          <a:ext cx="556171" cy="556171"/>
        </a:xfrm>
        <a:prstGeom prst="rect">
          <a:avLst/>
        </a:prstGeom>
        <a:solidFill>
          <a:schemeClr val="bg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6A1F6A-2775-4ABC-9573-1C3FC5DBD11B}">
      <dsp:nvSpPr>
        <dsp:cNvPr id="0" name=""/>
        <dsp:cNvSpPr/>
      </dsp:nvSpPr>
      <dsp:spPr>
        <a:xfrm>
          <a:off x="9337254" y="2414215"/>
          <a:ext cx="1589062" cy="6356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400" kern="1200">
              <a:latin typeface="Tw Cen MT"/>
            </a:rPr>
            <a:t>Market Observations</a:t>
          </a:r>
        </a:p>
      </dsp:txBody>
      <dsp:txXfrm>
        <a:off x="9337254" y="2414215"/>
        <a:ext cx="1589062" cy="63562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7986DDF-D547-4A56-834A-157E0AEFC9E3}">
      <dsp:nvSpPr>
        <dsp:cNvPr id="0" name=""/>
        <dsp:cNvSpPr/>
      </dsp:nvSpPr>
      <dsp:spPr>
        <a:xfrm>
          <a:off x="245492" y="460397"/>
          <a:ext cx="757019" cy="757019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B52D62-B783-48D4-9CAA-E4E5F1764EA9}">
      <dsp:nvSpPr>
        <dsp:cNvPr id="0" name=""/>
        <dsp:cNvSpPr/>
      </dsp:nvSpPr>
      <dsp:spPr>
        <a:xfrm>
          <a:off x="406824" y="621729"/>
          <a:ext cx="434355" cy="43435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DCD6C7F-29D8-4AD7-B6D3-430AAA72258A}">
      <dsp:nvSpPr>
        <dsp:cNvPr id="0" name=""/>
        <dsp:cNvSpPr/>
      </dsp:nvSpPr>
      <dsp:spPr>
        <a:xfrm>
          <a:off x="3494" y="1453209"/>
          <a:ext cx="1241015" cy="4964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>
              <a:latin typeface="Tw Cen MT"/>
            </a:rPr>
            <a:t>Semi-Detached</a:t>
          </a:r>
          <a:endParaRPr lang="en-US" sz="1600" kern="1200"/>
        </a:p>
      </dsp:txBody>
      <dsp:txXfrm>
        <a:off x="3494" y="1453209"/>
        <a:ext cx="1241015" cy="496406"/>
      </dsp:txXfrm>
    </dsp:sp>
    <dsp:sp modelId="{B3FC53A3-648D-44DA-8F67-B7BCEFF0FE50}">
      <dsp:nvSpPr>
        <dsp:cNvPr id="0" name=""/>
        <dsp:cNvSpPr/>
      </dsp:nvSpPr>
      <dsp:spPr>
        <a:xfrm>
          <a:off x="1703685" y="460397"/>
          <a:ext cx="757019" cy="757019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5F7A7A3-DAB7-4D74-B103-207E7D52E1CE}">
      <dsp:nvSpPr>
        <dsp:cNvPr id="0" name=""/>
        <dsp:cNvSpPr/>
      </dsp:nvSpPr>
      <dsp:spPr>
        <a:xfrm>
          <a:off x="1865017" y="621729"/>
          <a:ext cx="434355" cy="43435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B545462-1341-4237-BC4D-28C1C8CFD167}">
      <dsp:nvSpPr>
        <dsp:cNvPr id="0" name=""/>
        <dsp:cNvSpPr/>
      </dsp:nvSpPr>
      <dsp:spPr>
        <a:xfrm>
          <a:off x="1461687" y="1453209"/>
          <a:ext cx="1241015" cy="4964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>
              <a:latin typeface="Tw Cen MT"/>
            </a:rPr>
            <a:t>Detached</a:t>
          </a:r>
          <a:endParaRPr lang="en-US" sz="1600" kern="1200"/>
        </a:p>
      </dsp:txBody>
      <dsp:txXfrm>
        <a:off x="1461687" y="1453209"/>
        <a:ext cx="1241015" cy="496406"/>
      </dsp:txXfrm>
    </dsp:sp>
    <dsp:sp modelId="{7FC1ABEE-30E6-4BF6-8A8C-E0E3092C1A32}">
      <dsp:nvSpPr>
        <dsp:cNvPr id="0" name=""/>
        <dsp:cNvSpPr/>
      </dsp:nvSpPr>
      <dsp:spPr>
        <a:xfrm>
          <a:off x="3161878" y="460397"/>
          <a:ext cx="757019" cy="757019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16860A1-704E-4818-8EF8-C829EDC2E773}">
      <dsp:nvSpPr>
        <dsp:cNvPr id="0" name=""/>
        <dsp:cNvSpPr/>
      </dsp:nvSpPr>
      <dsp:spPr>
        <a:xfrm>
          <a:off x="3323210" y="621729"/>
          <a:ext cx="434355" cy="43435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87235A3-72E6-4812-9C88-39D42C2004E6}">
      <dsp:nvSpPr>
        <dsp:cNvPr id="0" name=""/>
        <dsp:cNvSpPr/>
      </dsp:nvSpPr>
      <dsp:spPr>
        <a:xfrm>
          <a:off x="2919880" y="1453209"/>
          <a:ext cx="1241015" cy="4964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>
              <a:latin typeface="Tw Cen MT"/>
            </a:rPr>
            <a:t>Flat</a:t>
          </a:r>
          <a:endParaRPr lang="en-US" sz="1600" kern="1200"/>
        </a:p>
      </dsp:txBody>
      <dsp:txXfrm>
        <a:off x="2919880" y="1453209"/>
        <a:ext cx="1241015" cy="496406"/>
      </dsp:txXfrm>
    </dsp:sp>
    <dsp:sp modelId="{7619B1FA-0362-408E-B02F-791FEEB34C7F}">
      <dsp:nvSpPr>
        <dsp:cNvPr id="0" name=""/>
        <dsp:cNvSpPr/>
      </dsp:nvSpPr>
      <dsp:spPr>
        <a:xfrm>
          <a:off x="4620072" y="460397"/>
          <a:ext cx="757019" cy="757019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190F564-F93B-4E52-A392-158AC445459D}">
      <dsp:nvSpPr>
        <dsp:cNvPr id="0" name=""/>
        <dsp:cNvSpPr/>
      </dsp:nvSpPr>
      <dsp:spPr>
        <a:xfrm>
          <a:off x="4781404" y="621729"/>
          <a:ext cx="434355" cy="434355"/>
        </a:xfrm>
        <a:prstGeom prst="rect">
          <a:avLst/>
        </a:prstGeom>
        <a:solidFill>
          <a:schemeClr val="bg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E2FC19E-A039-455D-AA72-EB95E35C12F0}">
      <dsp:nvSpPr>
        <dsp:cNvPr id="0" name=""/>
        <dsp:cNvSpPr/>
      </dsp:nvSpPr>
      <dsp:spPr>
        <a:xfrm>
          <a:off x="4378074" y="1453209"/>
          <a:ext cx="1241015" cy="4964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>
              <a:latin typeface="Tw Cen MT"/>
            </a:rPr>
            <a:t>Terraced</a:t>
          </a:r>
        </a:p>
      </dsp:txBody>
      <dsp:txXfrm>
        <a:off x="4378074" y="1453209"/>
        <a:ext cx="1241015" cy="49640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00BCFC-AFFD-334C-A183-6116BAFDF92B}" type="datetimeFigureOut">
              <a:rPr lang="en-US" smtClean="0"/>
              <a:t>9/26/2023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C058E0-0852-DB43-83D6-BD76659FF1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3068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2">
            <a:extLst>
              <a:ext uri="{FF2B5EF4-FFF2-40B4-BE49-F238E27FC236}">
                <a16:creationId xmlns:a16="http://schemas.microsoft.com/office/drawing/2014/main" id="{F51FEA09-E4BD-0741-D624-EED4A231C599}"/>
              </a:ext>
            </a:extLst>
          </p:cNvPr>
          <p:cNvSpPr/>
          <p:nvPr userDrawn="1"/>
        </p:nvSpPr>
        <p:spPr>
          <a:xfrm rot="10800000">
            <a:off x="853427" y="5650992"/>
            <a:ext cx="6821472" cy="1207007"/>
          </a:xfrm>
          <a:custGeom>
            <a:avLst/>
            <a:gdLst>
              <a:gd name="connsiteX0" fmla="*/ 2449167 w 4758726"/>
              <a:gd name="connsiteY0" fmla="*/ 841961 h 842020"/>
              <a:gd name="connsiteX1" fmla="*/ 12024 w 4758726"/>
              <a:gd name="connsiteY1" fmla="*/ 11254 h 842020"/>
              <a:gd name="connsiteX2" fmla="*/ 0 w 4758726"/>
              <a:gd name="connsiteY2" fmla="*/ 0 h 842020"/>
              <a:gd name="connsiteX3" fmla="*/ 4758726 w 4758726"/>
              <a:gd name="connsiteY3" fmla="*/ 0 h 842020"/>
              <a:gd name="connsiteX4" fmla="*/ 4526601 w 4758726"/>
              <a:gd name="connsiteY4" fmla="*/ 141635 h 842020"/>
              <a:gd name="connsiteX5" fmla="*/ 2449167 w 4758726"/>
              <a:gd name="connsiteY5" fmla="*/ 841961 h 842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58726" h="842020">
                <a:moveTo>
                  <a:pt x="2449167" y="841961"/>
                </a:moveTo>
                <a:cubicBezTo>
                  <a:pt x="1373800" y="847496"/>
                  <a:pt x="537447" y="464031"/>
                  <a:pt x="12024" y="11254"/>
                </a:cubicBezTo>
                <a:lnTo>
                  <a:pt x="0" y="0"/>
                </a:lnTo>
                <a:lnTo>
                  <a:pt x="4758726" y="0"/>
                </a:lnTo>
                <a:lnTo>
                  <a:pt x="4526601" y="141635"/>
                </a:lnTo>
                <a:cubicBezTo>
                  <a:pt x="3913845" y="510819"/>
                  <a:pt x="3285564" y="837657"/>
                  <a:pt x="2449167" y="841961"/>
                </a:cubicBezTo>
                <a:close/>
              </a:path>
            </a:pathLst>
          </a:custGeom>
          <a:gradFill>
            <a:gsLst>
              <a:gs pos="0">
                <a:schemeClr val="tx2">
                  <a:alpha val="0"/>
                </a:schemeClr>
              </a:gs>
              <a:gs pos="99000">
                <a:schemeClr val="accent3">
                  <a:alpha val="71647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Freeform 9">
            <a:extLst>
              <a:ext uri="{FF2B5EF4-FFF2-40B4-BE49-F238E27FC236}">
                <a16:creationId xmlns:a16="http://schemas.microsoft.com/office/drawing/2014/main" id="{B707B5BA-AB15-D1EF-EBC5-F38FCE20FC52}"/>
              </a:ext>
            </a:extLst>
          </p:cNvPr>
          <p:cNvSpPr/>
          <p:nvPr userDrawn="1"/>
        </p:nvSpPr>
        <p:spPr>
          <a:xfrm rot="710202" flipV="1">
            <a:off x="-145573" y="4175628"/>
            <a:ext cx="6040006" cy="3240870"/>
          </a:xfrm>
          <a:custGeom>
            <a:avLst/>
            <a:gdLst>
              <a:gd name="connsiteX0" fmla="*/ 480125 w 6747252"/>
              <a:gd name="connsiteY0" fmla="*/ 0 h 3620355"/>
              <a:gd name="connsiteX1" fmla="*/ 6747252 w 6747252"/>
              <a:gd name="connsiteY1" fmla="*/ 1313462 h 3620355"/>
              <a:gd name="connsiteX2" fmla="*/ 6355443 w 6747252"/>
              <a:gd name="connsiteY2" fmla="*/ 1443581 h 3620355"/>
              <a:gd name="connsiteX3" fmla="*/ 4058536 w 6747252"/>
              <a:gd name="connsiteY3" fmla="*/ 2678500 h 3620355"/>
              <a:gd name="connsiteX4" fmla="*/ 33178 w 6747252"/>
              <a:gd name="connsiteY4" fmla="*/ 2369641 h 3620355"/>
              <a:gd name="connsiteX5" fmla="*/ 0 w 6747252"/>
              <a:gd name="connsiteY5" fmla="*/ 2290898 h 3620355"/>
              <a:gd name="connsiteX6" fmla="*/ 480125 w 6747252"/>
              <a:gd name="connsiteY6" fmla="*/ 0 h 3620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47252" h="3620355">
                <a:moveTo>
                  <a:pt x="480125" y="0"/>
                </a:moveTo>
                <a:lnTo>
                  <a:pt x="6747252" y="1313462"/>
                </a:lnTo>
                <a:lnTo>
                  <a:pt x="6355443" y="1443581"/>
                </a:lnTo>
                <a:cubicBezTo>
                  <a:pt x="5476828" y="1758684"/>
                  <a:pt x="4659690" y="2192443"/>
                  <a:pt x="4058536" y="2678500"/>
                </a:cubicBezTo>
                <a:cubicBezTo>
                  <a:pt x="2102261" y="4268418"/>
                  <a:pt x="625747" y="3626023"/>
                  <a:pt x="33178" y="2369641"/>
                </a:cubicBezTo>
                <a:lnTo>
                  <a:pt x="0" y="2290898"/>
                </a:lnTo>
                <a:lnTo>
                  <a:pt x="480125" y="0"/>
                </a:lnTo>
                <a:close/>
              </a:path>
            </a:pathLst>
          </a:custGeom>
          <a:gradFill flip="none" rotWithShape="1">
            <a:gsLst>
              <a:gs pos="97000">
                <a:schemeClr val="accent3">
                  <a:lumMod val="50000"/>
                  <a:alpha val="21210"/>
                </a:schemeClr>
              </a:gs>
              <a:gs pos="72000">
                <a:schemeClr val="accent4">
                  <a:lumMod val="50000"/>
                </a:schemeClr>
              </a:gs>
              <a:gs pos="3000">
                <a:schemeClr val="accent6">
                  <a:alpha val="53787"/>
                </a:schemeClr>
              </a:gs>
            </a:gsLst>
            <a:lin ang="81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1AF73CC-B23B-6DCD-7E3E-8213485DF9B7}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6095999" y="3104925"/>
            <a:ext cx="0" cy="165518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reeform 1">
            <a:extLst>
              <a:ext uri="{FF2B5EF4-FFF2-40B4-BE49-F238E27FC236}">
                <a16:creationId xmlns:a16="http://schemas.microsoft.com/office/drawing/2014/main" id="{0319ECD0-7050-C18F-AC35-7F8DFA288A58}"/>
              </a:ext>
            </a:extLst>
          </p:cNvPr>
          <p:cNvSpPr/>
          <p:nvPr userDrawn="1"/>
        </p:nvSpPr>
        <p:spPr>
          <a:xfrm>
            <a:off x="-24334" y="1"/>
            <a:ext cx="12218982" cy="6860673"/>
          </a:xfrm>
          <a:custGeom>
            <a:avLst/>
            <a:gdLst>
              <a:gd name="connsiteX0" fmla="*/ 4456 w 12218982"/>
              <a:gd name="connsiteY0" fmla="*/ 0 h 6860673"/>
              <a:gd name="connsiteX1" fmla="*/ 3150735 w 12218982"/>
              <a:gd name="connsiteY1" fmla="*/ 0 h 6860673"/>
              <a:gd name="connsiteX2" fmla="*/ 3150734 w 12218982"/>
              <a:gd name="connsiteY2" fmla="*/ 1 h 6860673"/>
              <a:gd name="connsiteX3" fmla="*/ 3275209 w 12218982"/>
              <a:gd name="connsiteY3" fmla="*/ 1 h 6860673"/>
              <a:gd name="connsiteX4" fmla="*/ 3275209 w 12218982"/>
              <a:gd name="connsiteY4" fmla="*/ 0 h 6860673"/>
              <a:gd name="connsiteX5" fmla="*/ 12218982 w 12218982"/>
              <a:gd name="connsiteY5" fmla="*/ 0 h 6860673"/>
              <a:gd name="connsiteX6" fmla="*/ 12218982 w 12218982"/>
              <a:gd name="connsiteY6" fmla="*/ 1983013 h 6860673"/>
              <a:gd name="connsiteX7" fmla="*/ 12062259 w 12218982"/>
              <a:gd name="connsiteY7" fmla="*/ 2024385 h 6860673"/>
              <a:gd name="connsiteX8" fmla="*/ 10972986 w 12218982"/>
              <a:gd name="connsiteY8" fmla="*/ 2139627 h 6860673"/>
              <a:gd name="connsiteX9" fmla="*/ 5417726 w 12218982"/>
              <a:gd name="connsiteY9" fmla="*/ 115939 h 6860673"/>
              <a:gd name="connsiteX10" fmla="*/ 5011629 w 12218982"/>
              <a:gd name="connsiteY10" fmla="*/ 121918 h 6860673"/>
              <a:gd name="connsiteX11" fmla="*/ 4783396 w 12218982"/>
              <a:gd name="connsiteY11" fmla="*/ 139697 h 6860673"/>
              <a:gd name="connsiteX12" fmla="*/ 4570293 w 12218982"/>
              <a:gd name="connsiteY12" fmla="*/ 145085 h 6860673"/>
              <a:gd name="connsiteX13" fmla="*/ 692864 w 12218982"/>
              <a:gd name="connsiteY13" fmla="*/ 2723368 h 6860673"/>
              <a:gd name="connsiteX14" fmla="*/ 653810 w 12218982"/>
              <a:gd name="connsiteY14" fmla="*/ 2809752 h 6860673"/>
              <a:gd name="connsiteX15" fmla="*/ 633474 w 12218982"/>
              <a:gd name="connsiteY15" fmla="*/ 2851993 h 6860673"/>
              <a:gd name="connsiteX16" fmla="*/ 551923 w 12218982"/>
              <a:gd name="connsiteY16" fmla="*/ 3041708 h 6860673"/>
              <a:gd name="connsiteX17" fmla="*/ 532245 w 12218982"/>
              <a:gd name="connsiteY17" fmla="*/ 3101107 h 6860673"/>
              <a:gd name="connsiteX18" fmla="*/ 519820 w 12218982"/>
              <a:gd name="connsiteY18" fmla="*/ 3132620 h 6860673"/>
              <a:gd name="connsiteX19" fmla="*/ 242995 w 12218982"/>
              <a:gd name="connsiteY19" fmla="*/ 4701210 h 6860673"/>
              <a:gd name="connsiteX20" fmla="*/ 692864 w 12218982"/>
              <a:gd name="connsiteY20" fmla="*/ 6679052 h 6860673"/>
              <a:gd name="connsiteX21" fmla="*/ 784515 w 12218982"/>
              <a:gd name="connsiteY21" fmla="*/ 6858000 h 6860673"/>
              <a:gd name="connsiteX22" fmla="*/ 341340 w 12218982"/>
              <a:gd name="connsiteY22" fmla="*/ 6858000 h 6860673"/>
              <a:gd name="connsiteX23" fmla="*/ 341340 w 12218982"/>
              <a:gd name="connsiteY23" fmla="*/ 6860673 h 6860673"/>
              <a:gd name="connsiteX24" fmla="*/ 4456 w 12218982"/>
              <a:gd name="connsiteY24" fmla="*/ 6860673 h 6860673"/>
              <a:gd name="connsiteX25" fmla="*/ 4456 w 12218982"/>
              <a:gd name="connsiteY25" fmla="*/ 2794000 h 6860673"/>
              <a:gd name="connsiteX26" fmla="*/ 0 w 12218982"/>
              <a:gd name="connsiteY26" fmla="*/ 2794000 h 6860673"/>
              <a:gd name="connsiteX27" fmla="*/ 0 w 12218982"/>
              <a:gd name="connsiteY27" fmla="*/ 2022550 h 6860673"/>
              <a:gd name="connsiteX28" fmla="*/ 4456 w 12218982"/>
              <a:gd name="connsiteY28" fmla="*/ 2022550 h 6860673"/>
              <a:gd name="connsiteX29" fmla="*/ 4456 w 12218982"/>
              <a:gd name="connsiteY29" fmla="*/ 1646989 h 6860673"/>
              <a:gd name="connsiteX30" fmla="*/ 4456 w 12218982"/>
              <a:gd name="connsiteY30" fmla="*/ 0 h 6860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2218982" h="6860673">
                <a:moveTo>
                  <a:pt x="4456" y="0"/>
                </a:moveTo>
                <a:lnTo>
                  <a:pt x="3150735" y="0"/>
                </a:lnTo>
                <a:lnTo>
                  <a:pt x="3150734" y="1"/>
                </a:lnTo>
                <a:lnTo>
                  <a:pt x="3275209" y="1"/>
                </a:lnTo>
                <a:lnTo>
                  <a:pt x="3275209" y="0"/>
                </a:lnTo>
                <a:lnTo>
                  <a:pt x="12218982" y="0"/>
                </a:lnTo>
                <a:lnTo>
                  <a:pt x="12218982" y="1983013"/>
                </a:lnTo>
                <a:lnTo>
                  <a:pt x="12062259" y="2024385"/>
                </a:lnTo>
                <a:cubicBezTo>
                  <a:pt x="11728036" y="2099441"/>
                  <a:pt x="11364094" y="2141640"/>
                  <a:pt x="10972986" y="2139627"/>
                </a:cubicBezTo>
                <a:cubicBezTo>
                  <a:pt x="8748018" y="2128176"/>
                  <a:pt x="7788484" y="155587"/>
                  <a:pt x="5417726" y="115939"/>
                </a:cubicBezTo>
                <a:cubicBezTo>
                  <a:pt x="5278815" y="113616"/>
                  <a:pt x="5143479" y="115764"/>
                  <a:pt x="5011629" y="121918"/>
                </a:cubicBezTo>
                <a:lnTo>
                  <a:pt x="4783396" y="139697"/>
                </a:lnTo>
                <a:lnTo>
                  <a:pt x="4570293" y="145085"/>
                </a:lnTo>
                <a:cubicBezTo>
                  <a:pt x="2859647" y="231798"/>
                  <a:pt x="1397605" y="1260791"/>
                  <a:pt x="692864" y="2723368"/>
                </a:cubicBezTo>
                <a:lnTo>
                  <a:pt x="653810" y="2809752"/>
                </a:lnTo>
                <a:lnTo>
                  <a:pt x="633474" y="2851993"/>
                </a:lnTo>
                <a:cubicBezTo>
                  <a:pt x="600933" y="2920155"/>
                  <a:pt x="575052" y="2977311"/>
                  <a:pt x="551923" y="3041708"/>
                </a:cubicBezTo>
                <a:lnTo>
                  <a:pt x="532245" y="3101107"/>
                </a:lnTo>
                <a:lnTo>
                  <a:pt x="519820" y="3132620"/>
                </a:lnTo>
                <a:cubicBezTo>
                  <a:pt x="340732" y="3621732"/>
                  <a:pt x="242995" y="4150057"/>
                  <a:pt x="242995" y="4701210"/>
                </a:cubicBezTo>
                <a:cubicBezTo>
                  <a:pt x="242995" y="5409836"/>
                  <a:pt x="404560" y="6080725"/>
                  <a:pt x="692864" y="6679052"/>
                </a:cubicBezTo>
                <a:lnTo>
                  <a:pt x="784515" y="6858000"/>
                </a:lnTo>
                <a:lnTo>
                  <a:pt x="341340" y="6858000"/>
                </a:lnTo>
                <a:lnTo>
                  <a:pt x="341340" y="6860673"/>
                </a:lnTo>
                <a:lnTo>
                  <a:pt x="4456" y="6860673"/>
                </a:lnTo>
                <a:lnTo>
                  <a:pt x="4456" y="2794000"/>
                </a:lnTo>
                <a:lnTo>
                  <a:pt x="0" y="2794000"/>
                </a:lnTo>
                <a:lnTo>
                  <a:pt x="0" y="2022550"/>
                </a:lnTo>
                <a:lnTo>
                  <a:pt x="4456" y="2022550"/>
                </a:lnTo>
                <a:lnTo>
                  <a:pt x="4456" y="1646989"/>
                </a:lnTo>
                <a:lnTo>
                  <a:pt x="4456" y="0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31889"/>
                </a:schemeClr>
              </a:gs>
              <a:gs pos="77000">
                <a:schemeClr val="accent3">
                  <a:lumMod val="25000"/>
                  <a:alpha val="0"/>
                </a:schemeClr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Freeform 3">
            <a:extLst>
              <a:ext uri="{FF2B5EF4-FFF2-40B4-BE49-F238E27FC236}">
                <a16:creationId xmlns:a16="http://schemas.microsoft.com/office/drawing/2014/main" id="{332954FC-1C1B-B277-413F-3CBA66FD1EAD}"/>
              </a:ext>
            </a:extLst>
          </p:cNvPr>
          <p:cNvSpPr/>
          <p:nvPr userDrawn="1"/>
        </p:nvSpPr>
        <p:spPr>
          <a:xfrm flipH="1" flipV="1">
            <a:off x="-26982" y="9939"/>
            <a:ext cx="12218982" cy="6860673"/>
          </a:xfrm>
          <a:custGeom>
            <a:avLst/>
            <a:gdLst>
              <a:gd name="connsiteX0" fmla="*/ 4456 w 12218982"/>
              <a:gd name="connsiteY0" fmla="*/ 0 h 6860673"/>
              <a:gd name="connsiteX1" fmla="*/ 3150735 w 12218982"/>
              <a:gd name="connsiteY1" fmla="*/ 0 h 6860673"/>
              <a:gd name="connsiteX2" fmla="*/ 3150734 w 12218982"/>
              <a:gd name="connsiteY2" fmla="*/ 1 h 6860673"/>
              <a:gd name="connsiteX3" fmla="*/ 3275209 w 12218982"/>
              <a:gd name="connsiteY3" fmla="*/ 1 h 6860673"/>
              <a:gd name="connsiteX4" fmla="*/ 3275209 w 12218982"/>
              <a:gd name="connsiteY4" fmla="*/ 0 h 6860673"/>
              <a:gd name="connsiteX5" fmla="*/ 12218982 w 12218982"/>
              <a:gd name="connsiteY5" fmla="*/ 0 h 6860673"/>
              <a:gd name="connsiteX6" fmla="*/ 12218982 w 12218982"/>
              <a:gd name="connsiteY6" fmla="*/ 1983013 h 6860673"/>
              <a:gd name="connsiteX7" fmla="*/ 12062259 w 12218982"/>
              <a:gd name="connsiteY7" fmla="*/ 2024385 h 6860673"/>
              <a:gd name="connsiteX8" fmla="*/ 10972986 w 12218982"/>
              <a:gd name="connsiteY8" fmla="*/ 2139627 h 6860673"/>
              <a:gd name="connsiteX9" fmla="*/ 5417726 w 12218982"/>
              <a:gd name="connsiteY9" fmla="*/ 115939 h 6860673"/>
              <a:gd name="connsiteX10" fmla="*/ 5011629 w 12218982"/>
              <a:gd name="connsiteY10" fmla="*/ 121918 h 6860673"/>
              <a:gd name="connsiteX11" fmla="*/ 4783396 w 12218982"/>
              <a:gd name="connsiteY11" fmla="*/ 139697 h 6860673"/>
              <a:gd name="connsiteX12" fmla="*/ 4570293 w 12218982"/>
              <a:gd name="connsiteY12" fmla="*/ 145085 h 6860673"/>
              <a:gd name="connsiteX13" fmla="*/ 692864 w 12218982"/>
              <a:gd name="connsiteY13" fmla="*/ 2723368 h 6860673"/>
              <a:gd name="connsiteX14" fmla="*/ 653810 w 12218982"/>
              <a:gd name="connsiteY14" fmla="*/ 2809752 h 6860673"/>
              <a:gd name="connsiteX15" fmla="*/ 633474 w 12218982"/>
              <a:gd name="connsiteY15" fmla="*/ 2851993 h 6860673"/>
              <a:gd name="connsiteX16" fmla="*/ 551923 w 12218982"/>
              <a:gd name="connsiteY16" fmla="*/ 3041708 h 6860673"/>
              <a:gd name="connsiteX17" fmla="*/ 532245 w 12218982"/>
              <a:gd name="connsiteY17" fmla="*/ 3101107 h 6860673"/>
              <a:gd name="connsiteX18" fmla="*/ 519820 w 12218982"/>
              <a:gd name="connsiteY18" fmla="*/ 3132620 h 6860673"/>
              <a:gd name="connsiteX19" fmla="*/ 242995 w 12218982"/>
              <a:gd name="connsiteY19" fmla="*/ 4701210 h 6860673"/>
              <a:gd name="connsiteX20" fmla="*/ 692864 w 12218982"/>
              <a:gd name="connsiteY20" fmla="*/ 6679052 h 6860673"/>
              <a:gd name="connsiteX21" fmla="*/ 784515 w 12218982"/>
              <a:gd name="connsiteY21" fmla="*/ 6858000 h 6860673"/>
              <a:gd name="connsiteX22" fmla="*/ 341340 w 12218982"/>
              <a:gd name="connsiteY22" fmla="*/ 6858000 h 6860673"/>
              <a:gd name="connsiteX23" fmla="*/ 341340 w 12218982"/>
              <a:gd name="connsiteY23" fmla="*/ 6860673 h 6860673"/>
              <a:gd name="connsiteX24" fmla="*/ 4456 w 12218982"/>
              <a:gd name="connsiteY24" fmla="*/ 6860673 h 6860673"/>
              <a:gd name="connsiteX25" fmla="*/ 4456 w 12218982"/>
              <a:gd name="connsiteY25" fmla="*/ 2794000 h 6860673"/>
              <a:gd name="connsiteX26" fmla="*/ 0 w 12218982"/>
              <a:gd name="connsiteY26" fmla="*/ 2794000 h 6860673"/>
              <a:gd name="connsiteX27" fmla="*/ 0 w 12218982"/>
              <a:gd name="connsiteY27" fmla="*/ 2022550 h 6860673"/>
              <a:gd name="connsiteX28" fmla="*/ 4456 w 12218982"/>
              <a:gd name="connsiteY28" fmla="*/ 2022550 h 6860673"/>
              <a:gd name="connsiteX29" fmla="*/ 4456 w 12218982"/>
              <a:gd name="connsiteY29" fmla="*/ 1646989 h 6860673"/>
              <a:gd name="connsiteX30" fmla="*/ 4456 w 12218982"/>
              <a:gd name="connsiteY30" fmla="*/ 0 h 6860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2218982" h="6860673">
                <a:moveTo>
                  <a:pt x="4456" y="0"/>
                </a:moveTo>
                <a:lnTo>
                  <a:pt x="3150735" y="0"/>
                </a:lnTo>
                <a:lnTo>
                  <a:pt x="3150734" y="1"/>
                </a:lnTo>
                <a:lnTo>
                  <a:pt x="3275209" y="1"/>
                </a:lnTo>
                <a:lnTo>
                  <a:pt x="3275209" y="0"/>
                </a:lnTo>
                <a:lnTo>
                  <a:pt x="12218982" y="0"/>
                </a:lnTo>
                <a:lnTo>
                  <a:pt x="12218982" y="1983013"/>
                </a:lnTo>
                <a:lnTo>
                  <a:pt x="12062259" y="2024385"/>
                </a:lnTo>
                <a:cubicBezTo>
                  <a:pt x="11728036" y="2099441"/>
                  <a:pt x="11364094" y="2141640"/>
                  <a:pt x="10972986" y="2139627"/>
                </a:cubicBezTo>
                <a:cubicBezTo>
                  <a:pt x="8748018" y="2128176"/>
                  <a:pt x="7788484" y="155587"/>
                  <a:pt x="5417726" y="115939"/>
                </a:cubicBezTo>
                <a:cubicBezTo>
                  <a:pt x="5278815" y="113616"/>
                  <a:pt x="5143479" y="115764"/>
                  <a:pt x="5011629" y="121918"/>
                </a:cubicBezTo>
                <a:lnTo>
                  <a:pt x="4783396" y="139697"/>
                </a:lnTo>
                <a:lnTo>
                  <a:pt x="4570293" y="145085"/>
                </a:lnTo>
                <a:cubicBezTo>
                  <a:pt x="2859647" y="231798"/>
                  <a:pt x="1397605" y="1260791"/>
                  <a:pt x="692864" y="2723368"/>
                </a:cubicBezTo>
                <a:lnTo>
                  <a:pt x="653810" y="2809752"/>
                </a:lnTo>
                <a:lnTo>
                  <a:pt x="633474" y="2851993"/>
                </a:lnTo>
                <a:cubicBezTo>
                  <a:pt x="600933" y="2920155"/>
                  <a:pt x="575052" y="2977311"/>
                  <a:pt x="551923" y="3041708"/>
                </a:cubicBezTo>
                <a:lnTo>
                  <a:pt x="532245" y="3101107"/>
                </a:lnTo>
                <a:lnTo>
                  <a:pt x="519820" y="3132620"/>
                </a:lnTo>
                <a:cubicBezTo>
                  <a:pt x="340732" y="3621732"/>
                  <a:pt x="242995" y="4150057"/>
                  <a:pt x="242995" y="4701210"/>
                </a:cubicBezTo>
                <a:cubicBezTo>
                  <a:pt x="242995" y="5409836"/>
                  <a:pt x="404560" y="6080725"/>
                  <a:pt x="692864" y="6679052"/>
                </a:cubicBezTo>
                <a:lnTo>
                  <a:pt x="784515" y="6858000"/>
                </a:lnTo>
                <a:lnTo>
                  <a:pt x="341340" y="6858000"/>
                </a:lnTo>
                <a:lnTo>
                  <a:pt x="341340" y="6860673"/>
                </a:lnTo>
                <a:lnTo>
                  <a:pt x="4456" y="6860673"/>
                </a:lnTo>
                <a:lnTo>
                  <a:pt x="4456" y="2794000"/>
                </a:lnTo>
                <a:lnTo>
                  <a:pt x="0" y="2794000"/>
                </a:lnTo>
                <a:lnTo>
                  <a:pt x="0" y="2022550"/>
                </a:lnTo>
                <a:lnTo>
                  <a:pt x="4456" y="2022550"/>
                </a:lnTo>
                <a:lnTo>
                  <a:pt x="4456" y="1646989"/>
                </a:lnTo>
                <a:lnTo>
                  <a:pt x="4456" y="0"/>
                </a:lnTo>
                <a:close/>
              </a:path>
            </a:pathLst>
          </a:custGeom>
          <a:gradFill>
            <a:gsLst>
              <a:gs pos="0">
                <a:schemeClr val="accent3">
                  <a:lumMod val="50000"/>
                </a:schemeClr>
              </a:gs>
              <a:gs pos="77000">
                <a:schemeClr val="accent3">
                  <a:lumMod val="25000"/>
                  <a:alpha val="0"/>
                </a:schemeClr>
              </a:gs>
            </a:gsLst>
            <a:path path="circle">
              <a:fillToRect t="100000" r="100000"/>
            </a:path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" name="Freeform 4">
            <a:extLst>
              <a:ext uri="{FF2B5EF4-FFF2-40B4-BE49-F238E27FC236}">
                <a16:creationId xmlns:a16="http://schemas.microsoft.com/office/drawing/2014/main" id="{9AD65933-4DAE-2A46-C7F9-2A20CB244088}"/>
              </a:ext>
            </a:extLst>
          </p:cNvPr>
          <p:cNvSpPr/>
          <p:nvPr userDrawn="1"/>
        </p:nvSpPr>
        <p:spPr>
          <a:xfrm>
            <a:off x="4603793" y="0"/>
            <a:ext cx="6821472" cy="1207007"/>
          </a:xfrm>
          <a:custGeom>
            <a:avLst/>
            <a:gdLst>
              <a:gd name="connsiteX0" fmla="*/ 2449167 w 4758726"/>
              <a:gd name="connsiteY0" fmla="*/ 841961 h 842020"/>
              <a:gd name="connsiteX1" fmla="*/ 12024 w 4758726"/>
              <a:gd name="connsiteY1" fmla="*/ 11254 h 842020"/>
              <a:gd name="connsiteX2" fmla="*/ 0 w 4758726"/>
              <a:gd name="connsiteY2" fmla="*/ 0 h 842020"/>
              <a:gd name="connsiteX3" fmla="*/ 4758726 w 4758726"/>
              <a:gd name="connsiteY3" fmla="*/ 0 h 842020"/>
              <a:gd name="connsiteX4" fmla="*/ 4526601 w 4758726"/>
              <a:gd name="connsiteY4" fmla="*/ 141635 h 842020"/>
              <a:gd name="connsiteX5" fmla="*/ 2449167 w 4758726"/>
              <a:gd name="connsiteY5" fmla="*/ 841961 h 842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58726" h="842020">
                <a:moveTo>
                  <a:pt x="2449167" y="841961"/>
                </a:moveTo>
                <a:cubicBezTo>
                  <a:pt x="1373800" y="847496"/>
                  <a:pt x="537447" y="464031"/>
                  <a:pt x="12024" y="11254"/>
                </a:cubicBezTo>
                <a:lnTo>
                  <a:pt x="0" y="0"/>
                </a:lnTo>
                <a:lnTo>
                  <a:pt x="4758726" y="0"/>
                </a:lnTo>
                <a:lnTo>
                  <a:pt x="4526601" y="141635"/>
                </a:lnTo>
                <a:cubicBezTo>
                  <a:pt x="3913845" y="510819"/>
                  <a:pt x="3285564" y="837657"/>
                  <a:pt x="2449167" y="841961"/>
                </a:cubicBezTo>
                <a:close/>
              </a:path>
            </a:pathLst>
          </a:custGeom>
          <a:gradFill>
            <a:gsLst>
              <a:gs pos="41000">
                <a:schemeClr val="accent5">
                  <a:alpha val="21000"/>
                </a:schemeClr>
              </a:gs>
              <a:gs pos="98000">
                <a:schemeClr val="accent5">
                  <a:lumMod val="50000"/>
                </a:schemeClr>
              </a:gs>
            </a:gsLst>
            <a:lin ang="132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Freeform 5">
            <a:extLst>
              <a:ext uri="{FF2B5EF4-FFF2-40B4-BE49-F238E27FC236}">
                <a16:creationId xmlns:a16="http://schemas.microsoft.com/office/drawing/2014/main" id="{078C0FDD-401B-0E80-5823-215C99BAE6B2}"/>
              </a:ext>
            </a:extLst>
          </p:cNvPr>
          <p:cNvSpPr/>
          <p:nvPr userDrawn="1"/>
        </p:nvSpPr>
        <p:spPr>
          <a:xfrm rot="710202" flipH="1">
            <a:off x="6511239" y="-551340"/>
            <a:ext cx="5838132" cy="3132551"/>
          </a:xfrm>
          <a:custGeom>
            <a:avLst/>
            <a:gdLst>
              <a:gd name="connsiteX0" fmla="*/ 480125 w 6747252"/>
              <a:gd name="connsiteY0" fmla="*/ 0 h 3620355"/>
              <a:gd name="connsiteX1" fmla="*/ 6747252 w 6747252"/>
              <a:gd name="connsiteY1" fmla="*/ 1313462 h 3620355"/>
              <a:gd name="connsiteX2" fmla="*/ 6355443 w 6747252"/>
              <a:gd name="connsiteY2" fmla="*/ 1443581 h 3620355"/>
              <a:gd name="connsiteX3" fmla="*/ 4058536 w 6747252"/>
              <a:gd name="connsiteY3" fmla="*/ 2678500 h 3620355"/>
              <a:gd name="connsiteX4" fmla="*/ 33178 w 6747252"/>
              <a:gd name="connsiteY4" fmla="*/ 2369641 h 3620355"/>
              <a:gd name="connsiteX5" fmla="*/ 0 w 6747252"/>
              <a:gd name="connsiteY5" fmla="*/ 2290898 h 3620355"/>
              <a:gd name="connsiteX6" fmla="*/ 480125 w 6747252"/>
              <a:gd name="connsiteY6" fmla="*/ 0 h 3620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47252" h="3620355">
                <a:moveTo>
                  <a:pt x="480125" y="0"/>
                </a:moveTo>
                <a:lnTo>
                  <a:pt x="6747252" y="1313462"/>
                </a:lnTo>
                <a:lnTo>
                  <a:pt x="6355443" y="1443581"/>
                </a:lnTo>
                <a:cubicBezTo>
                  <a:pt x="5476828" y="1758684"/>
                  <a:pt x="4659690" y="2192443"/>
                  <a:pt x="4058536" y="2678500"/>
                </a:cubicBezTo>
                <a:cubicBezTo>
                  <a:pt x="2102261" y="4268418"/>
                  <a:pt x="625747" y="3626023"/>
                  <a:pt x="33178" y="2369641"/>
                </a:cubicBezTo>
                <a:lnTo>
                  <a:pt x="0" y="2290898"/>
                </a:lnTo>
                <a:lnTo>
                  <a:pt x="480125" y="0"/>
                </a:lnTo>
                <a:close/>
              </a:path>
            </a:pathLst>
          </a:custGeom>
          <a:gradFill flip="none" rotWithShape="1">
            <a:gsLst>
              <a:gs pos="100000">
                <a:schemeClr val="accent4">
                  <a:lumMod val="75000"/>
                  <a:alpha val="19000"/>
                </a:schemeClr>
              </a:gs>
              <a:gs pos="0">
                <a:schemeClr val="accent6">
                  <a:alpha val="61994"/>
                </a:schemeClr>
              </a:gs>
            </a:gsLst>
            <a:lin ang="27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3584" y="2176272"/>
            <a:ext cx="9921240" cy="1481328"/>
          </a:xfrm>
        </p:spPr>
        <p:txBody>
          <a:bodyPr anchor="b">
            <a:no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60320" y="4261104"/>
            <a:ext cx="7068312" cy="758952"/>
          </a:xfrm>
        </p:spPr>
        <p:txBody>
          <a:bodyPr>
            <a:noAutofit/>
          </a:bodyPr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5693409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hre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C4226C42-B02E-1D4B-77B4-BF0257C6041E}"/>
              </a:ext>
            </a:extLst>
          </p:cNvPr>
          <p:cNvSpPr/>
          <p:nvPr userDrawn="1"/>
        </p:nvSpPr>
        <p:spPr>
          <a:xfrm>
            <a:off x="19485" y="0"/>
            <a:ext cx="6721146" cy="6858000"/>
          </a:xfrm>
          <a:custGeom>
            <a:avLst/>
            <a:gdLst>
              <a:gd name="connsiteX0" fmla="*/ 0 w 6721146"/>
              <a:gd name="connsiteY0" fmla="*/ 0 h 6858000"/>
              <a:gd name="connsiteX1" fmla="*/ 399503 w 6721146"/>
              <a:gd name="connsiteY1" fmla="*/ 0 h 6858000"/>
              <a:gd name="connsiteX2" fmla="*/ 395119 w 6721146"/>
              <a:gd name="connsiteY2" fmla="*/ 19864 h 6858000"/>
              <a:gd name="connsiteX3" fmla="*/ 244176 w 6721146"/>
              <a:gd name="connsiteY3" fmla="*/ 529296 h 6858000"/>
              <a:gd name="connsiteX4" fmla="*/ 993095 w 6721146"/>
              <a:gd name="connsiteY4" fmla="*/ 5197987 h 6858000"/>
              <a:gd name="connsiteX5" fmla="*/ 4989455 w 6721146"/>
              <a:gd name="connsiteY5" fmla="*/ 6468602 h 6858000"/>
              <a:gd name="connsiteX6" fmla="*/ 6648701 w 6721146"/>
              <a:gd name="connsiteY6" fmla="*/ 6787937 h 6858000"/>
              <a:gd name="connsiteX7" fmla="*/ 6721146 w 6721146"/>
              <a:gd name="connsiteY7" fmla="*/ 6858000 h 6858000"/>
              <a:gd name="connsiteX8" fmla="*/ 0 w 6721146"/>
              <a:gd name="connsiteY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21146" h="6858000">
                <a:moveTo>
                  <a:pt x="0" y="0"/>
                </a:moveTo>
                <a:lnTo>
                  <a:pt x="399503" y="0"/>
                </a:lnTo>
                <a:lnTo>
                  <a:pt x="395119" y="19864"/>
                </a:lnTo>
                <a:cubicBezTo>
                  <a:pt x="355531" y="180505"/>
                  <a:pt x="305509" y="350292"/>
                  <a:pt x="244176" y="529296"/>
                </a:cubicBezTo>
                <a:cubicBezTo>
                  <a:pt x="-223599" y="2697668"/>
                  <a:pt x="276778" y="4254046"/>
                  <a:pt x="993095" y="5197987"/>
                </a:cubicBezTo>
                <a:cubicBezTo>
                  <a:pt x="1709415" y="6141924"/>
                  <a:pt x="3704883" y="6653220"/>
                  <a:pt x="4989455" y="6468602"/>
                </a:cubicBezTo>
                <a:cubicBezTo>
                  <a:pt x="5774573" y="6353740"/>
                  <a:pt x="6315041" y="6502080"/>
                  <a:pt x="6648701" y="6787937"/>
                </a:cubicBezTo>
                <a:lnTo>
                  <a:pt x="6721146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73000">
                <a:schemeClr val="accent3">
                  <a:lumMod val="25000"/>
                </a:schemeClr>
              </a:gs>
              <a:gs pos="0">
                <a:schemeClr val="accent1">
                  <a:alpha val="2964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260C6EA0-9137-97A8-7C78-0FCD8675F1B0}"/>
              </a:ext>
            </a:extLst>
          </p:cNvPr>
          <p:cNvSpPr/>
          <p:nvPr userDrawn="1"/>
        </p:nvSpPr>
        <p:spPr>
          <a:xfrm>
            <a:off x="8497" y="7662"/>
            <a:ext cx="4591137" cy="3588767"/>
          </a:xfrm>
          <a:custGeom>
            <a:avLst/>
            <a:gdLst>
              <a:gd name="connsiteX0" fmla="*/ 0 w 4591137"/>
              <a:gd name="connsiteY0" fmla="*/ 0 h 3588767"/>
              <a:gd name="connsiteX1" fmla="*/ 4591137 w 4591137"/>
              <a:gd name="connsiteY1" fmla="*/ 0 h 3588767"/>
              <a:gd name="connsiteX2" fmla="*/ 4458037 w 4591137"/>
              <a:gd name="connsiteY2" fmla="*/ 139038 h 3588767"/>
              <a:gd name="connsiteX3" fmla="*/ 3406398 w 4591137"/>
              <a:gd name="connsiteY3" fmla="*/ 1512312 h 3588767"/>
              <a:gd name="connsiteX4" fmla="*/ 202105 w 4591137"/>
              <a:gd name="connsiteY4" fmla="*/ 3554432 h 3588767"/>
              <a:gd name="connsiteX5" fmla="*/ 0 w 4591137"/>
              <a:gd name="connsiteY5" fmla="*/ 3506319 h 3588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91137" h="3588767">
                <a:moveTo>
                  <a:pt x="0" y="0"/>
                </a:moveTo>
                <a:lnTo>
                  <a:pt x="4591137" y="0"/>
                </a:lnTo>
                <a:lnTo>
                  <a:pt x="4458037" y="139038"/>
                </a:lnTo>
                <a:cubicBezTo>
                  <a:pt x="4038035" y="589101"/>
                  <a:pt x="3677988" y="1055885"/>
                  <a:pt x="3406398" y="1512312"/>
                </a:cubicBezTo>
                <a:cubicBezTo>
                  <a:pt x="2398561" y="3215836"/>
                  <a:pt x="1221089" y="3736280"/>
                  <a:pt x="202105" y="3554432"/>
                </a:cubicBezTo>
                <a:lnTo>
                  <a:pt x="0" y="3506319"/>
                </a:lnTo>
                <a:close/>
              </a:path>
            </a:pathLst>
          </a:custGeom>
          <a:gradFill flip="none" rotWithShape="1">
            <a:gsLst>
              <a:gs pos="0">
                <a:schemeClr val="accent3">
                  <a:lumMod val="25000"/>
                  <a:alpha val="55687"/>
                </a:schemeClr>
              </a:gs>
              <a:gs pos="99000">
                <a:schemeClr val="accent1">
                  <a:lumMod val="60000"/>
                  <a:lumOff val="40000"/>
                  <a:alpha val="20003"/>
                </a:schemeClr>
              </a:gs>
            </a:gsLst>
            <a:lin ang="189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Freeform 24">
            <a:extLst>
              <a:ext uri="{FF2B5EF4-FFF2-40B4-BE49-F238E27FC236}">
                <a16:creationId xmlns:a16="http://schemas.microsoft.com/office/drawing/2014/main" id="{2698A246-2716-9361-4EDE-2498058A4C3A}"/>
              </a:ext>
            </a:extLst>
          </p:cNvPr>
          <p:cNvSpPr/>
          <p:nvPr userDrawn="1"/>
        </p:nvSpPr>
        <p:spPr>
          <a:xfrm>
            <a:off x="0" y="0"/>
            <a:ext cx="1893320" cy="2085274"/>
          </a:xfrm>
          <a:custGeom>
            <a:avLst/>
            <a:gdLst>
              <a:gd name="connsiteX0" fmla="*/ 0 w 1893320"/>
              <a:gd name="connsiteY0" fmla="*/ 0 h 2085274"/>
              <a:gd name="connsiteX1" fmla="*/ 1893320 w 1893320"/>
              <a:gd name="connsiteY1" fmla="*/ 0 h 2085274"/>
              <a:gd name="connsiteX2" fmla="*/ 1836420 w 1893320"/>
              <a:gd name="connsiteY2" fmla="*/ 89992 h 2085274"/>
              <a:gd name="connsiteX3" fmla="*/ 1471130 w 1893320"/>
              <a:gd name="connsiteY3" fmla="*/ 883842 h 2085274"/>
              <a:gd name="connsiteX4" fmla="*/ 90049 w 1893320"/>
              <a:gd name="connsiteY4" fmla="*/ 2071651 h 2085274"/>
              <a:gd name="connsiteX5" fmla="*/ 0 w 1893320"/>
              <a:gd name="connsiteY5" fmla="*/ 2052168 h 2085274"/>
              <a:gd name="connsiteX6" fmla="*/ 0 w 1893320"/>
              <a:gd name="connsiteY6" fmla="*/ 0 h 2085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93320" h="2085274">
                <a:moveTo>
                  <a:pt x="0" y="0"/>
                </a:moveTo>
                <a:lnTo>
                  <a:pt x="1893320" y="0"/>
                </a:lnTo>
                <a:lnTo>
                  <a:pt x="1836420" y="89992"/>
                </a:lnTo>
                <a:cubicBezTo>
                  <a:pt x="1676137" y="357859"/>
                  <a:pt x="1549717" y="629674"/>
                  <a:pt x="1471130" y="883842"/>
                </a:cubicBezTo>
                <a:cubicBezTo>
                  <a:pt x="1174602" y="1851540"/>
                  <a:pt x="614067" y="2156914"/>
                  <a:pt x="90049" y="2071651"/>
                </a:cubicBezTo>
                <a:lnTo>
                  <a:pt x="0" y="20521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50000"/>
              <a:alpha val="1074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F9A7DD52-C2B0-2B91-92C0-905899BB578D}"/>
              </a:ext>
            </a:extLst>
          </p:cNvPr>
          <p:cNvSpPr/>
          <p:nvPr userDrawn="1"/>
        </p:nvSpPr>
        <p:spPr>
          <a:xfrm>
            <a:off x="2" y="5262792"/>
            <a:ext cx="2809260" cy="1595208"/>
          </a:xfrm>
          <a:custGeom>
            <a:avLst/>
            <a:gdLst>
              <a:gd name="connsiteX0" fmla="*/ 0 w 2809260"/>
              <a:gd name="connsiteY0" fmla="*/ 0 h 1595208"/>
              <a:gd name="connsiteX1" fmla="*/ 101140 w 2809260"/>
              <a:gd name="connsiteY1" fmla="*/ 117015 h 1595208"/>
              <a:gd name="connsiteX2" fmla="*/ 2208849 w 2809260"/>
              <a:gd name="connsiteY2" fmla="*/ 1381471 h 1595208"/>
              <a:gd name="connsiteX3" fmla="*/ 2746965 w 2809260"/>
              <a:gd name="connsiteY3" fmla="*/ 1562268 h 1595208"/>
              <a:gd name="connsiteX4" fmla="*/ 2809260 w 2809260"/>
              <a:gd name="connsiteY4" fmla="*/ 1595208 h 1595208"/>
              <a:gd name="connsiteX5" fmla="*/ 0 w 2809260"/>
              <a:gd name="connsiteY5" fmla="*/ 1595207 h 1595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09260" h="1595208">
                <a:moveTo>
                  <a:pt x="0" y="0"/>
                </a:moveTo>
                <a:lnTo>
                  <a:pt x="101140" y="117015"/>
                </a:lnTo>
                <a:cubicBezTo>
                  <a:pt x="653434" y="714877"/>
                  <a:pt x="1509442" y="1220329"/>
                  <a:pt x="2208849" y="1381471"/>
                </a:cubicBezTo>
                <a:cubicBezTo>
                  <a:pt x="2416303" y="1428716"/>
                  <a:pt x="2594874" y="1490011"/>
                  <a:pt x="2746965" y="1562268"/>
                </a:cubicBezTo>
                <a:lnTo>
                  <a:pt x="2809260" y="1595208"/>
                </a:lnTo>
                <a:lnTo>
                  <a:pt x="0" y="1595207"/>
                </a:lnTo>
                <a:close/>
              </a:path>
            </a:pathLst>
          </a:custGeom>
          <a:gradFill flip="none" rotWithShape="1">
            <a:gsLst>
              <a:gs pos="98000">
                <a:schemeClr val="accent5">
                  <a:lumMod val="50000"/>
                  <a:alpha val="67000"/>
                </a:schemeClr>
              </a:gs>
              <a:gs pos="0">
                <a:schemeClr val="accent6">
                  <a:alpha val="4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Freeform 29">
            <a:extLst>
              <a:ext uri="{FF2B5EF4-FFF2-40B4-BE49-F238E27FC236}">
                <a16:creationId xmlns:a16="http://schemas.microsoft.com/office/drawing/2014/main" id="{73541AB3-4000-4259-4112-06DA0F0728A5}"/>
              </a:ext>
            </a:extLst>
          </p:cNvPr>
          <p:cNvSpPr/>
          <p:nvPr userDrawn="1"/>
        </p:nvSpPr>
        <p:spPr>
          <a:xfrm>
            <a:off x="10193397" y="2730129"/>
            <a:ext cx="1979119" cy="4127871"/>
          </a:xfrm>
          <a:custGeom>
            <a:avLst/>
            <a:gdLst>
              <a:gd name="connsiteX0" fmla="*/ 1979119 w 1979119"/>
              <a:gd name="connsiteY0" fmla="*/ 0 h 4127871"/>
              <a:gd name="connsiteX1" fmla="*/ 1979119 w 1979119"/>
              <a:gd name="connsiteY1" fmla="*/ 4127871 h 4127871"/>
              <a:gd name="connsiteX2" fmla="*/ 0 w 1979119"/>
              <a:gd name="connsiteY2" fmla="*/ 4127871 h 4127871"/>
              <a:gd name="connsiteX3" fmla="*/ 113381 w 1979119"/>
              <a:gd name="connsiteY3" fmla="*/ 3939685 h 4127871"/>
              <a:gd name="connsiteX4" fmla="*/ 893390 w 1979119"/>
              <a:gd name="connsiteY4" fmla="*/ 1926136 h 4127871"/>
              <a:gd name="connsiteX5" fmla="*/ 1827429 w 1979119"/>
              <a:gd name="connsiteY5" fmla="*/ 103152 h 4127871"/>
              <a:gd name="connsiteX6" fmla="*/ 1979119 w 1979119"/>
              <a:gd name="connsiteY6" fmla="*/ 0 h 4127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79119" h="4127871">
                <a:moveTo>
                  <a:pt x="1979119" y="0"/>
                </a:moveTo>
                <a:lnTo>
                  <a:pt x="1979119" y="4127871"/>
                </a:lnTo>
                <a:lnTo>
                  <a:pt x="0" y="4127871"/>
                </a:lnTo>
                <a:lnTo>
                  <a:pt x="113381" y="3939685"/>
                </a:lnTo>
                <a:cubicBezTo>
                  <a:pt x="496433" y="3268400"/>
                  <a:pt x="776925" y="2555572"/>
                  <a:pt x="893390" y="1926136"/>
                </a:cubicBezTo>
                <a:cubicBezTo>
                  <a:pt x="1059875" y="1013485"/>
                  <a:pt x="1404160" y="429246"/>
                  <a:pt x="1827429" y="103152"/>
                </a:cubicBezTo>
                <a:lnTo>
                  <a:pt x="1979119" y="0"/>
                </a:lnTo>
                <a:close/>
              </a:path>
            </a:pathLst>
          </a:custGeom>
          <a:gradFill>
            <a:gsLst>
              <a:gs pos="83000">
                <a:schemeClr val="accent5">
                  <a:lumMod val="58000"/>
                  <a:alpha val="35019"/>
                </a:schemeClr>
              </a:gs>
              <a:gs pos="0">
                <a:schemeClr val="accent6">
                  <a:lumMod val="89923"/>
                  <a:lumOff val="10077"/>
                  <a:alpha val="35554"/>
                </a:schemeClr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5336" y="822960"/>
            <a:ext cx="8878824" cy="1069848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3DC3A9-D4E6-42CF-91A8-F267C7C66C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36192" y="2185416"/>
            <a:ext cx="2953512" cy="493776"/>
          </a:xfrm>
        </p:spPr>
        <p:txBody>
          <a:bodyPr anchor="t"/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36192" y="2743200"/>
            <a:ext cx="2953512" cy="2578608"/>
          </a:xfrm>
        </p:spPr>
        <p:txBody>
          <a:bodyPr/>
          <a:lstStyle>
            <a:lvl1pPr marL="228600" indent="-228600">
              <a:defRPr sz="1800"/>
            </a:lvl1pPr>
            <a:lvl2pPr indent="-228600">
              <a:defRPr sz="1600"/>
            </a:lvl2pPr>
            <a:lvl3pPr indent="-228600">
              <a:defRPr sz="1400"/>
            </a:lvl3pPr>
            <a:lvl4pPr indent="-228600">
              <a:defRPr sz="1200"/>
            </a:lvl4pPr>
            <a:lvl5pPr indent="-228600"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00C9C6-BD61-4D2C-9146-FB785BAE4F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754880" y="2185416"/>
            <a:ext cx="2953512" cy="493776"/>
          </a:xfrm>
        </p:spPr>
        <p:txBody>
          <a:bodyPr anchor="t"/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E342EE-68BB-484D-98C3-48A7847549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754880" y="2743200"/>
            <a:ext cx="2953512" cy="2578608"/>
          </a:xfrm>
        </p:spPr>
        <p:txBody>
          <a:bodyPr/>
          <a:lstStyle>
            <a:lvl1pPr marL="228600" indent="-228600">
              <a:defRPr sz="1800"/>
            </a:lvl1pPr>
            <a:lvl2pPr indent="-228600">
              <a:defRPr sz="1600"/>
            </a:lvl2pPr>
            <a:lvl3pPr indent="-228600">
              <a:defRPr sz="1400"/>
            </a:lvl3pPr>
            <a:lvl4pPr indent="-228600">
              <a:defRPr sz="1200"/>
            </a:lvl4pPr>
            <a:lvl5pPr indent="-228600"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5D9D7D-8D9A-473E-AF0D-EF1940D79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51CCCC-1589-401D-AE98-FC2871630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Crypto: investing &amp; trading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C963910-7C6F-7474-84FF-C53D235027B8}"/>
              </a:ext>
            </a:extLst>
          </p:cNvPr>
          <p:cNvCxnSpPr>
            <a:cxnSpLocks/>
          </p:cNvCxnSpPr>
          <p:nvPr userDrawn="1"/>
        </p:nvCxnSpPr>
        <p:spPr>
          <a:xfrm>
            <a:off x="594170" y="846661"/>
            <a:ext cx="0" cy="5111012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43CEC7BC-C46D-D3AD-22D8-8737322B7E2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973568" y="2185416"/>
            <a:ext cx="2953512" cy="493776"/>
          </a:xfrm>
        </p:spPr>
        <p:txBody>
          <a:bodyPr anchor="t"/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658FA801-D400-D7FB-6241-4A41BBAAA0D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973568" y="2743200"/>
            <a:ext cx="2953512" cy="2578608"/>
          </a:xfrm>
        </p:spPr>
        <p:txBody>
          <a:bodyPr/>
          <a:lstStyle>
            <a:lvl1pPr marL="228600" indent="-228600">
              <a:defRPr sz="1800"/>
            </a:lvl1pPr>
            <a:lvl2pPr indent="-228600">
              <a:defRPr sz="1600"/>
            </a:lvl2pPr>
            <a:lvl3pPr indent="-228600">
              <a:defRPr sz="1400"/>
            </a:lvl3pPr>
            <a:lvl4pPr indent="-228600">
              <a:defRPr sz="1200"/>
            </a:lvl4pPr>
            <a:lvl5pPr indent="-228600"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033942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515CD9-7B09-FB25-0368-96365B9DD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6588" y="832104"/>
            <a:ext cx="8878824" cy="1069848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DC6BE5A-F1AC-214F-638D-C6C21E51BFB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Crypto: investing &amp; trading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B127D4-BE09-1C43-0562-195F20C8A05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1740CAD-6CDA-9014-8875-BCECEECE0522}"/>
              </a:ext>
            </a:extLst>
          </p:cNvPr>
          <p:cNvSpPr/>
          <p:nvPr userDrawn="1"/>
        </p:nvSpPr>
        <p:spPr>
          <a:xfrm flipH="1">
            <a:off x="3791017" y="2349814"/>
            <a:ext cx="2058045" cy="2058045"/>
          </a:xfrm>
          <a:prstGeom prst="ellipse">
            <a:avLst/>
          </a:prstGeom>
          <a:gradFill flip="none" rotWithShape="1">
            <a:gsLst>
              <a:gs pos="18000">
                <a:schemeClr val="accent3"/>
              </a:gs>
              <a:gs pos="52000">
                <a:schemeClr val="accent5">
                  <a:alpha val="69515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6E536D1-EF07-9062-CA32-986876ED933F}"/>
              </a:ext>
            </a:extLst>
          </p:cNvPr>
          <p:cNvSpPr/>
          <p:nvPr userDrawn="1"/>
        </p:nvSpPr>
        <p:spPr>
          <a:xfrm flipH="1">
            <a:off x="8929767" y="2349814"/>
            <a:ext cx="2058045" cy="2058045"/>
          </a:xfrm>
          <a:prstGeom prst="ellipse">
            <a:avLst/>
          </a:prstGeom>
          <a:gradFill flip="none" rotWithShape="1">
            <a:gsLst>
              <a:gs pos="18000">
                <a:schemeClr val="accent3"/>
              </a:gs>
              <a:gs pos="52000">
                <a:schemeClr val="accent5">
                  <a:alpha val="69515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D09D35C-DD66-8B6A-98FE-003262BBE72D}"/>
              </a:ext>
            </a:extLst>
          </p:cNvPr>
          <p:cNvSpPr/>
          <p:nvPr userDrawn="1"/>
        </p:nvSpPr>
        <p:spPr>
          <a:xfrm flipH="1">
            <a:off x="6342947" y="2349814"/>
            <a:ext cx="2058045" cy="2058045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77000">
                <a:schemeClr val="accent6">
                  <a:alpha val="69284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0E263D2-96A8-9EB3-2175-1DB2FD5CB609}"/>
              </a:ext>
            </a:extLst>
          </p:cNvPr>
          <p:cNvSpPr/>
          <p:nvPr userDrawn="1"/>
        </p:nvSpPr>
        <p:spPr>
          <a:xfrm flipH="1">
            <a:off x="1247942" y="2349814"/>
            <a:ext cx="2058045" cy="2058045"/>
          </a:xfrm>
          <a:prstGeom prst="ellipse">
            <a:avLst/>
          </a:prstGeom>
          <a:gradFill>
            <a:gsLst>
              <a:gs pos="0">
                <a:schemeClr val="accent1"/>
              </a:gs>
              <a:gs pos="77000">
                <a:schemeClr val="accent6">
                  <a:alpha val="69284"/>
                </a:schemeClr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B3517CD-F786-4206-2455-E4C3BD98742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42524" y="4508648"/>
            <a:ext cx="2468880" cy="365760"/>
          </a:xfr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 spc="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9978C389-1D90-6CEB-1D34-D69BF78983F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42524" y="4879877"/>
            <a:ext cx="2468880" cy="274638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spc="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12B5D758-2B43-B448-79C9-1F09317F866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627120" y="4508648"/>
            <a:ext cx="2468880" cy="365760"/>
          </a:xfr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 spc="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65404FC1-F068-1D2B-A3D6-59F44099DD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627120" y="4879877"/>
            <a:ext cx="2468880" cy="274638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spc="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5F0B1C4A-F0AC-3974-6F79-9CCF799976B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96000" y="4508648"/>
            <a:ext cx="2468880" cy="365760"/>
          </a:xfr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 spc="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5C12C91B-3BBC-019A-22DF-DF71A287D58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00" y="4879877"/>
            <a:ext cx="2468880" cy="274638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spc="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BB3FD4C7-50B9-E37D-A077-B15D8C6DB9A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724349" y="4508648"/>
            <a:ext cx="2468880" cy="365760"/>
          </a:xfr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 spc="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486092F0-1D91-8C7F-EEFE-A7D79FF89C1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724349" y="4879877"/>
            <a:ext cx="2468880" cy="274638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spc="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8D38BBA9-DB40-81D9-4D13-4351576F9FD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399285" y="2505584"/>
            <a:ext cx="1746504" cy="1746504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endParaRPr lang="en-US"/>
          </a:p>
        </p:txBody>
      </p:sp>
      <p:sp>
        <p:nvSpPr>
          <p:cNvPr id="22" name="Picture Placeholder 20">
            <a:extLst>
              <a:ext uri="{FF2B5EF4-FFF2-40B4-BE49-F238E27FC236}">
                <a16:creationId xmlns:a16="http://schemas.microsoft.com/office/drawing/2014/main" id="{D4E44748-5631-A2C7-ADA1-FB2707923EE2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3946787" y="2505584"/>
            <a:ext cx="1746504" cy="1746504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endParaRPr lang="en-US"/>
          </a:p>
        </p:txBody>
      </p:sp>
      <p:sp>
        <p:nvSpPr>
          <p:cNvPr id="23" name="Picture Placeholder 20">
            <a:extLst>
              <a:ext uri="{FF2B5EF4-FFF2-40B4-BE49-F238E27FC236}">
                <a16:creationId xmlns:a16="http://schemas.microsoft.com/office/drawing/2014/main" id="{8A56F66F-909F-8F64-B021-9820EB3F6B67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498717" y="2505584"/>
            <a:ext cx="1746504" cy="1746504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endParaRPr lang="en-US"/>
          </a:p>
        </p:txBody>
      </p:sp>
      <p:sp>
        <p:nvSpPr>
          <p:cNvPr id="24" name="Picture Placeholder 20">
            <a:extLst>
              <a:ext uri="{FF2B5EF4-FFF2-40B4-BE49-F238E27FC236}">
                <a16:creationId xmlns:a16="http://schemas.microsoft.com/office/drawing/2014/main" id="{EB90D275-5951-BAE0-8859-71B60C946087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085537" y="2505584"/>
            <a:ext cx="1746504" cy="1746504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2011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>
            <a:extLst>
              <a:ext uri="{FF2B5EF4-FFF2-40B4-BE49-F238E27FC236}">
                <a16:creationId xmlns:a16="http://schemas.microsoft.com/office/drawing/2014/main" id="{3CF1AC86-4E83-EED8-9FB5-635710111D45}"/>
              </a:ext>
            </a:extLst>
          </p:cNvPr>
          <p:cNvSpPr/>
          <p:nvPr userDrawn="1"/>
        </p:nvSpPr>
        <p:spPr>
          <a:xfrm flipH="1">
            <a:off x="1704107" y="4055522"/>
            <a:ext cx="1231495" cy="1231495"/>
          </a:xfrm>
          <a:prstGeom prst="ellipse">
            <a:avLst/>
          </a:prstGeom>
          <a:gradFill flip="none" rotWithShape="1">
            <a:gsLst>
              <a:gs pos="18000">
                <a:schemeClr val="accent3"/>
              </a:gs>
              <a:gs pos="52000">
                <a:schemeClr val="accent5">
                  <a:alpha val="69515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03E890B-5D84-F4A6-E963-051A1C52577D}"/>
              </a:ext>
            </a:extLst>
          </p:cNvPr>
          <p:cNvSpPr/>
          <p:nvPr userDrawn="1"/>
        </p:nvSpPr>
        <p:spPr>
          <a:xfrm flipH="1">
            <a:off x="4228381" y="1853643"/>
            <a:ext cx="1231495" cy="1231495"/>
          </a:xfrm>
          <a:prstGeom prst="ellipse">
            <a:avLst/>
          </a:prstGeom>
          <a:gradFill flip="none" rotWithShape="1">
            <a:gsLst>
              <a:gs pos="18000">
                <a:schemeClr val="accent3"/>
              </a:gs>
              <a:gs pos="52000">
                <a:schemeClr val="accent5">
                  <a:alpha val="69515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A321B0B-6EF1-E460-8E13-3BBE774FA148}"/>
              </a:ext>
            </a:extLst>
          </p:cNvPr>
          <p:cNvSpPr/>
          <p:nvPr userDrawn="1"/>
        </p:nvSpPr>
        <p:spPr>
          <a:xfrm flipH="1">
            <a:off x="6752655" y="4055275"/>
            <a:ext cx="1231495" cy="1231495"/>
          </a:xfrm>
          <a:prstGeom prst="ellipse">
            <a:avLst/>
          </a:prstGeom>
          <a:gradFill flip="none" rotWithShape="1">
            <a:gsLst>
              <a:gs pos="18000">
                <a:schemeClr val="accent3"/>
              </a:gs>
              <a:gs pos="52000">
                <a:schemeClr val="accent5">
                  <a:alpha val="69515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98AB146-30D1-CD59-5D88-5097CF8561D1}"/>
              </a:ext>
            </a:extLst>
          </p:cNvPr>
          <p:cNvSpPr/>
          <p:nvPr userDrawn="1"/>
        </p:nvSpPr>
        <p:spPr>
          <a:xfrm flipH="1">
            <a:off x="9280950" y="4066155"/>
            <a:ext cx="1231495" cy="1231495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77000">
                <a:schemeClr val="accent6">
                  <a:alpha val="69284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FE52614-CC2D-3550-FDBA-9D7D76ED0F72}"/>
              </a:ext>
            </a:extLst>
          </p:cNvPr>
          <p:cNvSpPr/>
          <p:nvPr userDrawn="1"/>
        </p:nvSpPr>
        <p:spPr>
          <a:xfrm flipH="1">
            <a:off x="4228381" y="4056366"/>
            <a:ext cx="1231495" cy="1231495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77000">
                <a:schemeClr val="accent6">
                  <a:alpha val="69284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D19BEA3C-B965-CC70-315C-7C531CD7AA4A}"/>
              </a:ext>
            </a:extLst>
          </p:cNvPr>
          <p:cNvSpPr/>
          <p:nvPr userDrawn="1"/>
        </p:nvSpPr>
        <p:spPr>
          <a:xfrm flipH="1">
            <a:off x="9276929" y="1861862"/>
            <a:ext cx="1231495" cy="1231495"/>
          </a:xfrm>
          <a:prstGeom prst="ellipse">
            <a:avLst/>
          </a:prstGeom>
          <a:gradFill flip="none" rotWithShape="1">
            <a:gsLst>
              <a:gs pos="18000">
                <a:schemeClr val="accent3"/>
              </a:gs>
              <a:gs pos="52000">
                <a:schemeClr val="accent5">
                  <a:alpha val="69515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DBCCE6E9-C40E-A684-457C-F08C974BD59F}"/>
              </a:ext>
            </a:extLst>
          </p:cNvPr>
          <p:cNvSpPr/>
          <p:nvPr userDrawn="1"/>
        </p:nvSpPr>
        <p:spPr>
          <a:xfrm flipH="1">
            <a:off x="6752655" y="1855810"/>
            <a:ext cx="1231495" cy="1231495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77000">
                <a:schemeClr val="accent6">
                  <a:alpha val="69284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E9B5F0D0-ABA3-5B0F-77C9-C5B64A613F84}"/>
              </a:ext>
            </a:extLst>
          </p:cNvPr>
          <p:cNvSpPr/>
          <p:nvPr userDrawn="1"/>
        </p:nvSpPr>
        <p:spPr>
          <a:xfrm flipH="1">
            <a:off x="1692043" y="1846020"/>
            <a:ext cx="1231495" cy="1231495"/>
          </a:xfrm>
          <a:prstGeom prst="ellipse">
            <a:avLst/>
          </a:prstGeom>
          <a:gradFill>
            <a:gsLst>
              <a:gs pos="0">
                <a:schemeClr val="accent1"/>
              </a:gs>
              <a:gs pos="77000">
                <a:schemeClr val="accent6">
                  <a:alpha val="69284"/>
                </a:schemeClr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515CD9-7B09-FB25-0368-96365B9DD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6588" y="338328"/>
            <a:ext cx="8878824" cy="1069848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DC6BE5A-F1AC-214F-638D-C6C21E51BFB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Crypto: investing &amp; trading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B127D4-BE09-1C43-0562-195F20C8A05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B3517CD-F786-4206-2455-E4C3BD98742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176854" y="3209544"/>
            <a:ext cx="2286000" cy="18288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spc="2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9978C389-1D90-6CEB-1D34-D69BF78983F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76854" y="3447288"/>
            <a:ext cx="2286000" cy="265176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2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12B5D758-2B43-B448-79C9-1F09317F866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01128" y="3209544"/>
            <a:ext cx="2286000" cy="18288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spc="2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65404FC1-F068-1D2B-A3D6-59F44099DD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701128" y="3447288"/>
            <a:ext cx="2286000" cy="265176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2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5F0B1C4A-F0AC-3974-6F79-9CCF799976B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25402" y="3209544"/>
            <a:ext cx="2286000" cy="18288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spc="2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5C12C91B-3BBC-019A-22DF-DF71A287D58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225402" y="3447288"/>
            <a:ext cx="2286000" cy="265176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2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BB3FD4C7-50B9-E37D-A077-B15D8C6DB9A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749676" y="3209544"/>
            <a:ext cx="2286000" cy="18288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spc="2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486092F0-1D91-8C7F-EEFE-A7D79FF89C1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749676" y="3447288"/>
            <a:ext cx="2286000" cy="265176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2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8D38BBA9-DB40-81D9-4D13-4351576F9FD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782010" y="1935987"/>
            <a:ext cx="1051560" cy="105156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endParaRPr lang="en-US"/>
          </a:p>
        </p:txBody>
      </p:sp>
      <p:sp>
        <p:nvSpPr>
          <p:cNvPr id="22" name="Picture Placeholder 20">
            <a:extLst>
              <a:ext uri="{FF2B5EF4-FFF2-40B4-BE49-F238E27FC236}">
                <a16:creationId xmlns:a16="http://schemas.microsoft.com/office/drawing/2014/main" id="{D4E44748-5631-A2C7-ADA1-FB2707923EE2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318348" y="1935987"/>
            <a:ext cx="1051560" cy="105156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endParaRPr lang="en-US"/>
          </a:p>
        </p:txBody>
      </p:sp>
      <p:sp>
        <p:nvSpPr>
          <p:cNvPr id="23" name="Picture Placeholder 20">
            <a:extLst>
              <a:ext uri="{FF2B5EF4-FFF2-40B4-BE49-F238E27FC236}">
                <a16:creationId xmlns:a16="http://schemas.microsoft.com/office/drawing/2014/main" id="{8A56F66F-909F-8F64-B021-9820EB3F6B67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842622" y="1935987"/>
            <a:ext cx="1051560" cy="105156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endParaRPr lang="en-US"/>
          </a:p>
        </p:txBody>
      </p:sp>
      <p:sp>
        <p:nvSpPr>
          <p:cNvPr id="24" name="Picture Placeholder 20">
            <a:extLst>
              <a:ext uri="{FF2B5EF4-FFF2-40B4-BE49-F238E27FC236}">
                <a16:creationId xmlns:a16="http://schemas.microsoft.com/office/drawing/2014/main" id="{EB90D275-5951-BAE0-8859-71B60C946087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366896" y="1935987"/>
            <a:ext cx="1051560" cy="105156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endParaRPr lang="en-US"/>
          </a:p>
        </p:txBody>
      </p:sp>
      <p:sp>
        <p:nvSpPr>
          <p:cNvPr id="29" name="Picture Placeholder 20">
            <a:extLst>
              <a:ext uri="{FF2B5EF4-FFF2-40B4-BE49-F238E27FC236}">
                <a16:creationId xmlns:a16="http://schemas.microsoft.com/office/drawing/2014/main" id="{BA9EB14D-8336-06B5-51E3-FBCAF00F1F25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794074" y="4145489"/>
            <a:ext cx="1051560" cy="105156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endParaRPr lang="en-US"/>
          </a:p>
        </p:txBody>
      </p:sp>
      <p:sp>
        <p:nvSpPr>
          <p:cNvPr id="30" name="Picture Placeholder 20">
            <a:extLst>
              <a:ext uri="{FF2B5EF4-FFF2-40B4-BE49-F238E27FC236}">
                <a16:creationId xmlns:a16="http://schemas.microsoft.com/office/drawing/2014/main" id="{A1E65D12-1094-78B5-B37A-A03576991D1D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4318348" y="4146333"/>
            <a:ext cx="1051560" cy="105156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endParaRPr lang="en-US"/>
          </a:p>
        </p:txBody>
      </p:sp>
      <p:sp>
        <p:nvSpPr>
          <p:cNvPr id="31" name="Picture Placeholder 20">
            <a:extLst>
              <a:ext uri="{FF2B5EF4-FFF2-40B4-BE49-F238E27FC236}">
                <a16:creationId xmlns:a16="http://schemas.microsoft.com/office/drawing/2014/main" id="{6ABE5CEC-34A4-CD5D-FA0D-D675A87984F5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842622" y="4145242"/>
            <a:ext cx="1051560" cy="105156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endParaRPr lang="en-US"/>
          </a:p>
        </p:txBody>
      </p:sp>
      <p:sp>
        <p:nvSpPr>
          <p:cNvPr id="32" name="Picture Placeholder 20">
            <a:extLst>
              <a:ext uri="{FF2B5EF4-FFF2-40B4-BE49-F238E27FC236}">
                <a16:creationId xmlns:a16="http://schemas.microsoft.com/office/drawing/2014/main" id="{5DA945B5-3444-7CAC-AA4A-55B04D039824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370917" y="4156122"/>
            <a:ext cx="1051560" cy="105156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endParaRPr lang="en-US"/>
          </a:p>
        </p:txBody>
      </p:sp>
      <p:sp>
        <p:nvSpPr>
          <p:cNvPr id="33" name="Text Placeholder 11">
            <a:extLst>
              <a:ext uri="{FF2B5EF4-FFF2-40B4-BE49-F238E27FC236}">
                <a16:creationId xmlns:a16="http://schemas.microsoft.com/office/drawing/2014/main" id="{CB0DA5B5-9C84-7B23-EE8E-CEA555CD808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176854" y="5440680"/>
            <a:ext cx="2286000" cy="18288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spc="2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1">
            <a:extLst>
              <a:ext uri="{FF2B5EF4-FFF2-40B4-BE49-F238E27FC236}">
                <a16:creationId xmlns:a16="http://schemas.microsoft.com/office/drawing/2014/main" id="{99C62621-0080-5CDD-E5DD-2FCF2D548CE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176854" y="5678424"/>
            <a:ext cx="2286000" cy="265176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2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 Placeholder 11">
            <a:extLst>
              <a:ext uri="{FF2B5EF4-FFF2-40B4-BE49-F238E27FC236}">
                <a16:creationId xmlns:a16="http://schemas.microsoft.com/office/drawing/2014/main" id="{B69DDE47-632B-987E-545E-BAB200D374E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701128" y="5440680"/>
            <a:ext cx="2286000" cy="18288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spc="2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11">
            <a:extLst>
              <a:ext uri="{FF2B5EF4-FFF2-40B4-BE49-F238E27FC236}">
                <a16:creationId xmlns:a16="http://schemas.microsoft.com/office/drawing/2014/main" id="{A165DCBF-4EFD-7181-68BA-1625AC1C0D5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701128" y="5678424"/>
            <a:ext cx="2286000" cy="265176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2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11">
            <a:extLst>
              <a:ext uri="{FF2B5EF4-FFF2-40B4-BE49-F238E27FC236}">
                <a16:creationId xmlns:a16="http://schemas.microsoft.com/office/drawing/2014/main" id="{3C7ECA2F-9EC3-26BD-B424-ECE80473DF3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225402" y="5440680"/>
            <a:ext cx="2286000" cy="18288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spc="2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Text Placeholder 11">
            <a:extLst>
              <a:ext uri="{FF2B5EF4-FFF2-40B4-BE49-F238E27FC236}">
                <a16:creationId xmlns:a16="http://schemas.microsoft.com/office/drawing/2014/main" id="{C9535F99-6134-8D03-FFEE-D1B3E007F2CC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225402" y="5678424"/>
            <a:ext cx="2286000" cy="265176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2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Text Placeholder 11">
            <a:extLst>
              <a:ext uri="{FF2B5EF4-FFF2-40B4-BE49-F238E27FC236}">
                <a16:creationId xmlns:a16="http://schemas.microsoft.com/office/drawing/2014/main" id="{163BD863-99E7-C7C4-4762-8C168574E9A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749676" y="5440680"/>
            <a:ext cx="2286000" cy="18288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spc="2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Text Placeholder 11">
            <a:extLst>
              <a:ext uri="{FF2B5EF4-FFF2-40B4-BE49-F238E27FC236}">
                <a16:creationId xmlns:a16="http://schemas.microsoft.com/office/drawing/2014/main" id="{63678AE5-B810-D5BE-40B5-888AF4473157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749676" y="5678424"/>
            <a:ext cx="2286000" cy="265176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2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3458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FF4F2FF2-B2D0-EAB9-0059-1E59CFF27936}"/>
              </a:ext>
            </a:extLst>
          </p:cNvPr>
          <p:cNvSpPr/>
          <p:nvPr userDrawn="1"/>
        </p:nvSpPr>
        <p:spPr>
          <a:xfrm>
            <a:off x="0" y="3079989"/>
            <a:ext cx="4744043" cy="3778013"/>
          </a:xfrm>
          <a:custGeom>
            <a:avLst/>
            <a:gdLst>
              <a:gd name="connsiteX0" fmla="*/ 552680 w 4744043"/>
              <a:gd name="connsiteY0" fmla="*/ 2 h 3778013"/>
              <a:gd name="connsiteX1" fmla="*/ 3368067 w 4744043"/>
              <a:gd name="connsiteY1" fmla="*/ 2076456 h 3778013"/>
              <a:gd name="connsiteX2" fmla="*/ 4603294 w 4744043"/>
              <a:gd name="connsiteY2" fmla="*/ 3641510 h 3778013"/>
              <a:gd name="connsiteX3" fmla="*/ 4744043 w 4744043"/>
              <a:gd name="connsiteY3" fmla="*/ 3778013 h 3778013"/>
              <a:gd name="connsiteX4" fmla="*/ 0 w 4744043"/>
              <a:gd name="connsiteY4" fmla="*/ 3778013 h 3778013"/>
              <a:gd name="connsiteX5" fmla="*/ 0 w 4744043"/>
              <a:gd name="connsiteY5" fmla="*/ 73323 h 3778013"/>
              <a:gd name="connsiteX6" fmla="*/ 163773 w 4744043"/>
              <a:gd name="connsiteY6" fmla="*/ 34335 h 3778013"/>
              <a:gd name="connsiteX7" fmla="*/ 552680 w 4744043"/>
              <a:gd name="connsiteY7" fmla="*/ 2 h 3778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44043" h="3778013">
                <a:moveTo>
                  <a:pt x="552680" y="2"/>
                </a:moveTo>
                <a:cubicBezTo>
                  <a:pt x="1474475" y="1086"/>
                  <a:pt x="2486209" y="585872"/>
                  <a:pt x="3368067" y="2076456"/>
                </a:cubicBezTo>
                <a:cubicBezTo>
                  <a:pt x="3678455" y="2598086"/>
                  <a:pt x="4104379" y="3133243"/>
                  <a:pt x="4603294" y="3641510"/>
                </a:cubicBezTo>
                <a:lnTo>
                  <a:pt x="4744043" y="3778013"/>
                </a:lnTo>
                <a:lnTo>
                  <a:pt x="0" y="3778013"/>
                </a:lnTo>
                <a:lnTo>
                  <a:pt x="0" y="73323"/>
                </a:lnTo>
                <a:lnTo>
                  <a:pt x="163773" y="34335"/>
                </a:lnTo>
                <a:cubicBezTo>
                  <a:pt x="291146" y="11604"/>
                  <a:pt x="420996" y="-154"/>
                  <a:pt x="552680" y="2"/>
                </a:cubicBezTo>
                <a:close/>
              </a:path>
            </a:pathLst>
          </a:custGeom>
          <a:gradFill flip="none" rotWithShape="1">
            <a:gsLst>
              <a:gs pos="41000">
                <a:schemeClr val="accent3">
                  <a:lumMod val="25000"/>
                  <a:alpha val="67969"/>
                </a:schemeClr>
              </a:gs>
              <a:gs pos="100000">
                <a:schemeClr val="accent2">
                  <a:alpha val="29022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B193F7C-DAB3-79A0-9B6F-012F23BAF8BD}"/>
              </a:ext>
            </a:extLst>
          </p:cNvPr>
          <p:cNvSpPr/>
          <p:nvPr userDrawn="1"/>
        </p:nvSpPr>
        <p:spPr>
          <a:xfrm>
            <a:off x="1" y="0"/>
            <a:ext cx="6552595" cy="3112082"/>
          </a:xfrm>
          <a:custGeom>
            <a:avLst/>
            <a:gdLst>
              <a:gd name="connsiteX0" fmla="*/ 6552595 w 6552595"/>
              <a:gd name="connsiteY0" fmla="*/ 0 h 3112082"/>
              <a:gd name="connsiteX1" fmla="*/ 6479403 w 6552595"/>
              <a:gd name="connsiteY1" fmla="*/ 116338 h 3112082"/>
              <a:gd name="connsiteX2" fmla="*/ 4627940 w 6552595"/>
              <a:gd name="connsiteY2" fmla="*/ 645238 h 3112082"/>
              <a:gd name="connsiteX3" fmla="*/ 631580 w 6552595"/>
              <a:gd name="connsiteY3" fmla="*/ 1915852 h 3112082"/>
              <a:gd name="connsiteX4" fmla="*/ 46252 w 6552595"/>
              <a:gd name="connsiteY4" fmla="*/ 2980209 h 3112082"/>
              <a:gd name="connsiteX5" fmla="*/ 0 w 6552595"/>
              <a:gd name="connsiteY5" fmla="*/ 3112082 h 3112082"/>
              <a:gd name="connsiteX6" fmla="*/ 0 w 6552595"/>
              <a:gd name="connsiteY6" fmla="*/ 1037361 h 3112082"/>
              <a:gd name="connsiteX7" fmla="*/ 0 w 6552595"/>
              <a:gd name="connsiteY7" fmla="*/ 0 h 31120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552595" h="3112082">
                <a:moveTo>
                  <a:pt x="6552595" y="0"/>
                </a:moveTo>
                <a:lnTo>
                  <a:pt x="6479403" y="116338"/>
                </a:lnTo>
                <a:cubicBezTo>
                  <a:pt x="6181653" y="532833"/>
                  <a:pt x="5587528" y="785625"/>
                  <a:pt x="4627940" y="645238"/>
                </a:cubicBezTo>
                <a:cubicBezTo>
                  <a:pt x="3343367" y="460619"/>
                  <a:pt x="1347900" y="971915"/>
                  <a:pt x="631580" y="1915852"/>
                </a:cubicBezTo>
                <a:cubicBezTo>
                  <a:pt x="407731" y="2210834"/>
                  <a:pt x="204970" y="2565624"/>
                  <a:pt x="46252" y="2980209"/>
                </a:cubicBezTo>
                <a:lnTo>
                  <a:pt x="0" y="3112082"/>
                </a:lnTo>
                <a:lnTo>
                  <a:pt x="0" y="1037361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76000">
                <a:schemeClr val="accent3">
                  <a:lumMod val="25000"/>
                </a:schemeClr>
              </a:gs>
              <a:gs pos="0">
                <a:schemeClr val="accent1">
                  <a:alpha val="56738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D9D045F5-266F-9ADF-9692-2DA7DB16DFFE}"/>
              </a:ext>
            </a:extLst>
          </p:cNvPr>
          <p:cNvSpPr/>
          <p:nvPr userDrawn="1"/>
        </p:nvSpPr>
        <p:spPr>
          <a:xfrm>
            <a:off x="10269564" y="0"/>
            <a:ext cx="1922436" cy="5772376"/>
          </a:xfrm>
          <a:custGeom>
            <a:avLst/>
            <a:gdLst>
              <a:gd name="connsiteX0" fmla="*/ 0 w 1922436"/>
              <a:gd name="connsiteY0" fmla="*/ 0 h 5772376"/>
              <a:gd name="connsiteX1" fmla="*/ 1922436 w 1922436"/>
              <a:gd name="connsiteY1" fmla="*/ 0 h 5772376"/>
              <a:gd name="connsiteX2" fmla="*/ 1922436 w 1922436"/>
              <a:gd name="connsiteY2" fmla="*/ 5770832 h 5772376"/>
              <a:gd name="connsiteX3" fmla="*/ 1785843 w 1922436"/>
              <a:gd name="connsiteY3" fmla="*/ 5772376 h 5772376"/>
              <a:gd name="connsiteX4" fmla="*/ 167636 w 1922436"/>
              <a:gd name="connsiteY4" fmla="*/ 2958760 h 5772376"/>
              <a:gd name="connsiteX5" fmla="*/ 11457 w 1922436"/>
              <a:gd name="connsiteY5" fmla="*/ 41049 h 5772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22436" h="5772376">
                <a:moveTo>
                  <a:pt x="0" y="0"/>
                </a:moveTo>
                <a:lnTo>
                  <a:pt x="1922436" y="0"/>
                </a:lnTo>
                <a:lnTo>
                  <a:pt x="1922436" y="5770832"/>
                </a:lnTo>
                <a:lnTo>
                  <a:pt x="1785843" y="5772376"/>
                </a:lnTo>
                <a:cubicBezTo>
                  <a:pt x="715486" y="5737436"/>
                  <a:pt x="-199675" y="4895626"/>
                  <a:pt x="167636" y="2958760"/>
                </a:cubicBezTo>
                <a:cubicBezTo>
                  <a:pt x="324540" y="2119813"/>
                  <a:pt x="262661" y="1037667"/>
                  <a:pt x="11457" y="41049"/>
                </a:cubicBezTo>
                <a:close/>
              </a:path>
            </a:pathLst>
          </a:custGeom>
          <a:gradFill flip="none" rotWithShape="1">
            <a:gsLst>
              <a:gs pos="10000">
                <a:schemeClr val="accent2">
                  <a:alpha val="9960"/>
                </a:schemeClr>
              </a:gs>
              <a:gs pos="100000">
                <a:schemeClr val="accent1">
                  <a:alpha val="47557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2A494E50-F563-24E6-92E6-F9E55D1F3D50}"/>
              </a:ext>
            </a:extLst>
          </p:cNvPr>
          <p:cNvSpPr/>
          <p:nvPr userDrawn="1"/>
        </p:nvSpPr>
        <p:spPr>
          <a:xfrm>
            <a:off x="10861332" y="0"/>
            <a:ext cx="1330669" cy="3088658"/>
          </a:xfrm>
          <a:custGeom>
            <a:avLst/>
            <a:gdLst>
              <a:gd name="connsiteX0" fmla="*/ 0 w 1330669"/>
              <a:gd name="connsiteY0" fmla="*/ 0 h 3088658"/>
              <a:gd name="connsiteX1" fmla="*/ 1330669 w 1330669"/>
              <a:gd name="connsiteY1" fmla="*/ 0 h 3088658"/>
              <a:gd name="connsiteX2" fmla="*/ 1330669 w 1330669"/>
              <a:gd name="connsiteY2" fmla="*/ 3088658 h 3088658"/>
              <a:gd name="connsiteX3" fmla="*/ 1265038 w 1330669"/>
              <a:gd name="connsiteY3" fmla="*/ 3075052 h 3088658"/>
              <a:gd name="connsiteX4" fmla="*/ 84101 w 1330669"/>
              <a:gd name="connsiteY4" fmla="*/ 918166 h 3088658"/>
              <a:gd name="connsiteX5" fmla="*/ 3100 w 1330669"/>
              <a:gd name="connsiteY5" fmla="*/ 15153 h 3088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30669" h="3088658">
                <a:moveTo>
                  <a:pt x="0" y="0"/>
                </a:moveTo>
                <a:lnTo>
                  <a:pt x="1330669" y="0"/>
                </a:lnTo>
                <a:lnTo>
                  <a:pt x="1330669" y="3088658"/>
                </a:lnTo>
                <a:lnTo>
                  <a:pt x="1265038" y="3075052"/>
                </a:lnTo>
                <a:cubicBezTo>
                  <a:pt x="597017" y="2898062"/>
                  <a:pt x="64513" y="2241595"/>
                  <a:pt x="84101" y="918166"/>
                </a:cubicBezTo>
                <a:cubicBezTo>
                  <a:pt x="87550" y="637183"/>
                  <a:pt x="59230" y="331259"/>
                  <a:pt x="3100" y="15153"/>
                </a:cubicBezTo>
                <a:close/>
              </a:path>
            </a:pathLst>
          </a:custGeom>
          <a:solidFill>
            <a:schemeClr val="accent1">
              <a:alpha val="50635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glass card">
            <a:extLst>
              <a:ext uri="{FF2B5EF4-FFF2-40B4-BE49-F238E27FC236}">
                <a16:creationId xmlns:a16="http://schemas.microsoft.com/office/drawing/2014/main" id="{D9024B22-C102-71C1-8593-95259EC18972}"/>
              </a:ext>
            </a:extLst>
          </p:cNvPr>
          <p:cNvSpPr/>
          <p:nvPr userDrawn="1"/>
        </p:nvSpPr>
        <p:spPr>
          <a:xfrm>
            <a:off x="1474384" y="1005155"/>
            <a:ext cx="9243233" cy="4978750"/>
          </a:xfrm>
          <a:prstGeom prst="roundRect">
            <a:avLst>
              <a:gd name="adj" fmla="val 6806"/>
            </a:avLst>
          </a:prstGeom>
          <a:gradFill>
            <a:gsLst>
              <a:gs pos="99000">
                <a:schemeClr val="bg1">
                  <a:alpha val="3000"/>
                </a:schemeClr>
              </a:gs>
              <a:gs pos="46000">
                <a:schemeClr val="bg1">
                  <a:alpha val="17037"/>
                </a:schemeClr>
              </a:gs>
              <a:gs pos="6000">
                <a:schemeClr val="bg1">
                  <a:alpha val="13000"/>
                </a:schemeClr>
              </a:gs>
            </a:gsLst>
            <a:path path="circle">
              <a:fillToRect l="100000" t="100000"/>
            </a:path>
          </a:gradFill>
          <a:ln w="6350">
            <a:noFill/>
          </a:ln>
          <a:effectLst>
            <a:outerShdw blurRad="63500" dist="38100" dir="5400000" sx="1000" sy="1000" algn="t" rotWithShape="0">
              <a:prstClr val="black">
                <a:alpha val="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28088" y="2157984"/>
            <a:ext cx="7735824" cy="1069848"/>
          </a:xfrm>
        </p:spPr>
        <p:txBody>
          <a:bodyPr anchor="b">
            <a:no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28088" y="3685032"/>
            <a:ext cx="7735824" cy="1133856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93303B57-FF55-B795-FAE7-5EF26BFCBEF3}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6115287" y="2597113"/>
            <a:ext cx="0" cy="165518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8A78F28F-70CE-7FE2-ACE1-FA2D7C1CE590}"/>
              </a:ext>
            </a:extLst>
          </p:cNvPr>
          <p:cNvSpPr/>
          <p:nvPr userDrawn="1"/>
        </p:nvSpPr>
        <p:spPr>
          <a:xfrm>
            <a:off x="0" y="0"/>
            <a:ext cx="2862855" cy="1527696"/>
          </a:xfrm>
          <a:custGeom>
            <a:avLst/>
            <a:gdLst>
              <a:gd name="connsiteX0" fmla="*/ 0 w 2862855"/>
              <a:gd name="connsiteY0" fmla="*/ 0 h 1527696"/>
              <a:gd name="connsiteX1" fmla="*/ 2862855 w 2862855"/>
              <a:gd name="connsiteY1" fmla="*/ 0 h 1527696"/>
              <a:gd name="connsiteX2" fmla="*/ 2757362 w 2862855"/>
              <a:gd name="connsiteY2" fmla="*/ 85011 h 1527696"/>
              <a:gd name="connsiteX3" fmla="*/ 1949659 w 2862855"/>
              <a:gd name="connsiteY3" fmla="*/ 424032 h 1527696"/>
              <a:gd name="connsiteX4" fmla="*/ 170555 w 2862855"/>
              <a:gd name="connsiteY4" fmla="*/ 1373059 h 1527696"/>
              <a:gd name="connsiteX5" fmla="*/ 0 w 2862855"/>
              <a:gd name="connsiteY5" fmla="*/ 1527696 h 1527696"/>
              <a:gd name="connsiteX6" fmla="*/ 0 w 2862855"/>
              <a:gd name="connsiteY6" fmla="*/ 872969 h 1527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62855" h="1527696">
                <a:moveTo>
                  <a:pt x="0" y="0"/>
                </a:moveTo>
                <a:lnTo>
                  <a:pt x="2862855" y="0"/>
                </a:lnTo>
                <a:lnTo>
                  <a:pt x="2757362" y="85011"/>
                </a:lnTo>
                <a:cubicBezTo>
                  <a:pt x="2560942" y="227521"/>
                  <a:pt x="2295416" y="345289"/>
                  <a:pt x="1949659" y="424032"/>
                </a:cubicBezTo>
                <a:cubicBezTo>
                  <a:pt x="1377417" y="555874"/>
                  <a:pt x="700343" y="918207"/>
                  <a:pt x="170555" y="1373059"/>
                </a:cubicBezTo>
                <a:lnTo>
                  <a:pt x="0" y="1527696"/>
                </a:lnTo>
                <a:lnTo>
                  <a:pt x="0" y="872969"/>
                </a:lnTo>
                <a:close/>
              </a:path>
            </a:pathLst>
          </a:custGeom>
          <a:gradFill flip="none" rotWithShape="1">
            <a:gsLst>
              <a:gs pos="100000">
                <a:schemeClr val="accent3">
                  <a:lumMod val="25000"/>
                  <a:alpha val="40000"/>
                </a:schemeClr>
              </a:gs>
              <a:gs pos="0">
                <a:schemeClr val="accent4">
                  <a:alpha val="69786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294AB31D-FEF2-F3B0-D726-81CE48F895EA}"/>
              </a:ext>
            </a:extLst>
          </p:cNvPr>
          <p:cNvSpPr/>
          <p:nvPr userDrawn="1"/>
        </p:nvSpPr>
        <p:spPr>
          <a:xfrm>
            <a:off x="2" y="4761091"/>
            <a:ext cx="3131151" cy="2096908"/>
          </a:xfrm>
          <a:custGeom>
            <a:avLst/>
            <a:gdLst>
              <a:gd name="connsiteX0" fmla="*/ 186163 w 3131151"/>
              <a:gd name="connsiteY0" fmla="*/ 0 h 2096908"/>
              <a:gd name="connsiteX1" fmla="*/ 2469297 w 3131151"/>
              <a:gd name="connsiteY1" fmla="*/ 1411265 h 2096908"/>
              <a:gd name="connsiteX2" fmla="*/ 3026909 w 3131151"/>
              <a:gd name="connsiteY2" fmla="*/ 2004423 h 2096908"/>
              <a:gd name="connsiteX3" fmla="*/ 3131151 w 3131151"/>
              <a:gd name="connsiteY3" fmla="*/ 2096908 h 2096908"/>
              <a:gd name="connsiteX4" fmla="*/ 0 w 3131151"/>
              <a:gd name="connsiteY4" fmla="*/ 2096908 h 2096908"/>
              <a:gd name="connsiteX5" fmla="*/ 0 w 3131151"/>
              <a:gd name="connsiteY5" fmla="*/ 4640 h 2096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31151" h="2096908">
                <a:moveTo>
                  <a:pt x="186163" y="0"/>
                </a:moveTo>
                <a:cubicBezTo>
                  <a:pt x="883663" y="24692"/>
                  <a:pt x="1675023" y="432572"/>
                  <a:pt x="2469297" y="1411265"/>
                </a:cubicBezTo>
                <a:cubicBezTo>
                  <a:pt x="2632187" y="1610943"/>
                  <a:pt x="2819757" y="1809855"/>
                  <a:pt x="3026909" y="2004423"/>
                </a:cubicBezTo>
                <a:lnTo>
                  <a:pt x="3131151" y="2096908"/>
                </a:lnTo>
                <a:lnTo>
                  <a:pt x="0" y="2096908"/>
                </a:lnTo>
                <a:lnTo>
                  <a:pt x="0" y="4640"/>
                </a:lnTo>
                <a:close/>
              </a:path>
            </a:pathLst>
          </a:custGeom>
          <a:gradFill flip="none" rotWithShape="1">
            <a:gsLst>
              <a:gs pos="47000">
                <a:schemeClr val="accent6">
                  <a:alpha val="51365"/>
                </a:schemeClr>
              </a:gs>
              <a:gs pos="100000">
                <a:schemeClr val="accent4">
                  <a:alpha val="24386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38430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FA2E8-50A1-4465-AC33-6FAC0E773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2824" y="1856232"/>
            <a:ext cx="4718304" cy="1069848"/>
          </a:xfrm>
        </p:spPr>
        <p:txBody>
          <a:bodyPr anchor="b">
            <a:no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01968" y="3374136"/>
            <a:ext cx="4709160" cy="2395728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Freeform 14">
            <a:extLst>
              <a:ext uri="{FF2B5EF4-FFF2-40B4-BE49-F238E27FC236}">
                <a16:creationId xmlns:a16="http://schemas.microsoft.com/office/drawing/2014/main" id="{907BDD9A-3C2A-A21B-A425-1BB45BF5C103}"/>
              </a:ext>
            </a:extLst>
          </p:cNvPr>
          <p:cNvSpPr/>
          <p:nvPr userDrawn="1"/>
        </p:nvSpPr>
        <p:spPr>
          <a:xfrm rot="5400000" flipH="1" flipV="1">
            <a:off x="-1248967" y="1248969"/>
            <a:ext cx="6858000" cy="4360065"/>
          </a:xfrm>
          <a:custGeom>
            <a:avLst/>
            <a:gdLst>
              <a:gd name="connsiteX0" fmla="*/ 6858000 w 6858000"/>
              <a:gd name="connsiteY0" fmla="*/ 0 h 4360065"/>
              <a:gd name="connsiteX1" fmla="*/ 6858000 w 6858000"/>
              <a:gd name="connsiteY1" fmla="*/ 4019634 h 4360065"/>
              <a:gd name="connsiteX2" fmla="*/ 6786526 w 6858000"/>
              <a:gd name="connsiteY2" fmla="*/ 3987694 h 4360065"/>
              <a:gd name="connsiteX3" fmla="*/ 4380589 w 6858000"/>
              <a:gd name="connsiteY3" fmla="*/ 3270469 h 4360065"/>
              <a:gd name="connsiteX4" fmla="*/ 1148443 w 6858000"/>
              <a:gd name="connsiteY4" fmla="*/ 4360028 h 4360065"/>
              <a:gd name="connsiteX5" fmla="*/ 93033 w 6858000"/>
              <a:gd name="connsiteY5" fmla="*/ 4174462 h 4360065"/>
              <a:gd name="connsiteX6" fmla="*/ 0 w 6858000"/>
              <a:gd name="connsiteY6" fmla="*/ 4134599 h 4360065"/>
              <a:gd name="connsiteX7" fmla="*/ 0 w 6858000"/>
              <a:gd name="connsiteY7" fmla="*/ 0 h 4360065"/>
              <a:gd name="connsiteX8" fmla="*/ 6858000 w 6858000"/>
              <a:gd name="connsiteY8" fmla="*/ 0 h 4360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8000" h="4360065">
                <a:moveTo>
                  <a:pt x="6858000" y="0"/>
                </a:moveTo>
                <a:lnTo>
                  <a:pt x="6858000" y="4019634"/>
                </a:lnTo>
                <a:lnTo>
                  <a:pt x="6786526" y="3987694"/>
                </a:lnTo>
                <a:cubicBezTo>
                  <a:pt x="6330423" y="3769997"/>
                  <a:pt x="5587519" y="3251791"/>
                  <a:pt x="4380589" y="3270469"/>
                </a:cubicBezTo>
                <a:cubicBezTo>
                  <a:pt x="3001241" y="3291816"/>
                  <a:pt x="2442968" y="4353863"/>
                  <a:pt x="1148443" y="4360028"/>
                </a:cubicBezTo>
                <a:cubicBezTo>
                  <a:pt x="743904" y="4361955"/>
                  <a:pt x="389317" y="4288650"/>
                  <a:pt x="93033" y="4174462"/>
                </a:cubicBezTo>
                <a:lnTo>
                  <a:pt x="0" y="4134599"/>
                </a:lnTo>
                <a:lnTo>
                  <a:pt x="0" y="0"/>
                </a:lnTo>
                <a:lnTo>
                  <a:pt x="6858000" y="0"/>
                </a:lnTo>
                <a:close/>
              </a:path>
            </a:pathLst>
          </a:custGeom>
          <a:solidFill>
            <a:schemeClr val="accent4"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Freeform 16">
            <a:extLst>
              <a:ext uri="{FF2B5EF4-FFF2-40B4-BE49-F238E27FC236}">
                <a16:creationId xmlns:a16="http://schemas.microsoft.com/office/drawing/2014/main" id="{989D7F61-B47A-97D5-F725-EC5EFE81187A}"/>
              </a:ext>
            </a:extLst>
          </p:cNvPr>
          <p:cNvSpPr/>
          <p:nvPr userDrawn="1"/>
        </p:nvSpPr>
        <p:spPr>
          <a:xfrm rot="16200000" flipH="1">
            <a:off x="-952024" y="952025"/>
            <a:ext cx="6858000" cy="4953950"/>
          </a:xfrm>
          <a:custGeom>
            <a:avLst/>
            <a:gdLst>
              <a:gd name="connsiteX0" fmla="*/ 0 w 6858000"/>
              <a:gd name="connsiteY0" fmla="*/ 0 h 4953950"/>
              <a:gd name="connsiteX1" fmla="*/ 0 w 6858000"/>
              <a:gd name="connsiteY1" fmla="*/ 4289773 h 4953950"/>
              <a:gd name="connsiteX2" fmla="*/ 181159 w 6858000"/>
              <a:gd name="connsiteY2" fmla="*/ 4411259 h 4953950"/>
              <a:gd name="connsiteX3" fmla="*/ 2222746 w 6858000"/>
              <a:gd name="connsiteY3" fmla="*/ 4953891 h 4953950"/>
              <a:gd name="connsiteX4" fmla="*/ 6808516 w 6858000"/>
              <a:gd name="connsiteY4" fmla="*/ 3223031 h 4953950"/>
              <a:gd name="connsiteX5" fmla="*/ 6858000 w 6858000"/>
              <a:gd name="connsiteY5" fmla="*/ 3220931 h 4953950"/>
              <a:gd name="connsiteX6" fmla="*/ 6858000 w 6858000"/>
              <a:gd name="connsiteY6" fmla="*/ 0 h 4953950"/>
              <a:gd name="connsiteX7" fmla="*/ 0 w 6858000"/>
              <a:gd name="connsiteY7" fmla="*/ 0 h 4953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858000" h="4953950">
                <a:moveTo>
                  <a:pt x="0" y="0"/>
                </a:moveTo>
                <a:lnTo>
                  <a:pt x="0" y="4289773"/>
                </a:lnTo>
                <a:lnTo>
                  <a:pt x="181159" y="4411259"/>
                </a:lnTo>
                <a:cubicBezTo>
                  <a:pt x="694541" y="4727180"/>
                  <a:pt x="1386349" y="4958196"/>
                  <a:pt x="2222746" y="4953891"/>
                </a:cubicBezTo>
                <a:cubicBezTo>
                  <a:pt x="4074768" y="4944360"/>
                  <a:pt x="4906383" y="3353427"/>
                  <a:pt x="6808516" y="3223031"/>
                </a:cubicBezTo>
                <a:lnTo>
                  <a:pt x="6858000" y="3220931"/>
                </a:lnTo>
                <a:lnTo>
                  <a:pt x="6858000" y="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20000">
                <a:schemeClr val="accent6">
                  <a:alpha val="52965"/>
                </a:schemeClr>
              </a:gs>
              <a:gs pos="90000">
                <a:schemeClr val="accent5">
                  <a:lumMod val="50000"/>
                  <a:alpha val="72473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" name="Freeform 17">
            <a:extLst>
              <a:ext uri="{FF2B5EF4-FFF2-40B4-BE49-F238E27FC236}">
                <a16:creationId xmlns:a16="http://schemas.microsoft.com/office/drawing/2014/main" id="{A70008D0-0FB3-5B8D-3060-6EDD9E247095}"/>
              </a:ext>
            </a:extLst>
          </p:cNvPr>
          <p:cNvSpPr/>
          <p:nvPr userDrawn="1"/>
        </p:nvSpPr>
        <p:spPr>
          <a:xfrm rot="16200000" flipH="1">
            <a:off x="-1513890" y="1513891"/>
            <a:ext cx="6858000" cy="3830219"/>
          </a:xfrm>
          <a:custGeom>
            <a:avLst/>
            <a:gdLst>
              <a:gd name="connsiteX0" fmla="*/ 0 w 6858000"/>
              <a:gd name="connsiteY0" fmla="*/ 0 h 3830219"/>
              <a:gd name="connsiteX1" fmla="*/ 0 w 6858000"/>
              <a:gd name="connsiteY1" fmla="*/ 2994317 h 3830219"/>
              <a:gd name="connsiteX2" fmla="*/ 150933 w 6858000"/>
              <a:gd name="connsiteY2" fmla="*/ 2952927 h 3830219"/>
              <a:gd name="connsiteX3" fmla="*/ 533317 w 6858000"/>
              <a:gd name="connsiteY3" fmla="*/ 2907735 h 3830219"/>
              <a:gd name="connsiteX4" fmla="*/ 2516906 w 6858000"/>
              <a:gd name="connsiteY4" fmla="*/ 3558655 h 3830219"/>
              <a:gd name="connsiteX5" fmla="*/ 2542419 w 6858000"/>
              <a:gd name="connsiteY5" fmla="*/ 3568616 h 3830219"/>
              <a:gd name="connsiteX6" fmla="*/ 2607100 w 6858000"/>
              <a:gd name="connsiteY6" fmla="*/ 3608308 h 3830219"/>
              <a:gd name="connsiteX7" fmla="*/ 3580199 w 6858000"/>
              <a:gd name="connsiteY7" fmla="*/ 3830188 h 3830219"/>
              <a:gd name="connsiteX8" fmla="*/ 6145368 w 6858000"/>
              <a:gd name="connsiteY8" fmla="*/ 2895740 h 3830219"/>
              <a:gd name="connsiteX9" fmla="*/ 6711794 w 6858000"/>
              <a:gd name="connsiteY9" fmla="*/ 2941805 h 3830219"/>
              <a:gd name="connsiteX10" fmla="*/ 6858000 w 6858000"/>
              <a:gd name="connsiteY10" fmla="*/ 2973381 h 3830219"/>
              <a:gd name="connsiteX11" fmla="*/ 6858000 w 6858000"/>
              <a:gd name="connsiteY11" fmla="*/ 0 h 3830219"/>
              <a:gd name="connsiteX12" fmla="*/ 0 w 6858000"/>
              <a:gd name="connsiteY12" fmla="*/ 0 h 3830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58000" h="3830219">
                <a:moveTo>
                  <a:pt x="0" y="0"/>
                </a:moveTo>
                <a:lnTo>
                  <a:pt x="0" y="2994317"/>
                </a:lnTo>
                <a:lnTo>
                  <a:pt x="150933" y="2952927"/>
                </a:lnTo>
                <a:cubicBezTo>
                  <a:pt x="269822" y="2926258"/>
                  <a:pt x="396478" y="2910024"/>
                  <a:pt x="533317" y="2907735"/>
                </a:cubicBezTo>
                <a:cubicBezTo>
                  <a:pt x="1559606" y="2890571"/>
                  <a:pt x="2163137" y="3401988"/>
                  <a:pt x="2516906" y="3558655"/>
                </a:cubicBezTo>
                <a:lnTo>
                  <a:pt x="2542419" y="3568616"/>
                </a:lnTo>
                <a:lnTo>
                  <a:pt x="2607100" y="3608308"/>
                </a:lnTo>
                <a:cubicBezTo>
                  <a:pt x="2866745" y="3741243"/>
                  <a:pt x="3194928" y="3832171"/>
                  <a:pt x="3580199" y="3830188"/>
                </a:cubicBezTo>
                <a:cubicBezTo>
                  <a:pt x="4607589" y="3824901"/>
                  <a:pt x="5050658" y="2914049"/>
                  <a:pt x="6145368" y="2895740"/>
                </a:cubicBezTo>
                <a:cubicBezTo>
                  <a:pt x="6350626" y="2892307"/>
                  <a:pt x="6538973" y="2910018"/>
                  <a:pt x="6711794" y="2941805"/>
                </a:cubicBezTo>
                <a:lnTo>
                  <a:pt x="6858000" y="2973381"/>
                </a:lnTo>
                <a:lnTo>
                  <a:pt x="685800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45000">
                <a:schemeClr val="accent6">
                  <a:alpha val="29951"/>
                </a:schemeClr>
              </a:gs>
              <a:gs pos="99000">
                <a:schemeClr val="accent4">
                  <a:lumMod val="75000"/>
                  <a:alpha val="27340"/>
                </a:schemeClr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CA6FFAC-0E5C-DA2F-C0F9-D5602F928AEC}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7545111" y="2275586"/>
            <a:ext cx="0" cy="165518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263503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F7D74-558F-4816-9367-4004FFA2B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069ADF-8CD9-4E77-BB8D-70D8824C5A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7B5E76-E101-4994-92F5-1F540EB16A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Crypto: investing &amp; trading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49F242-2699-411D-B3F7-3D6D480E49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6943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Crypto: investing &amp; trading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9475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C6CA6E-C1AB-4B24-80C7-A4B12640B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Crypto: investing &amp; trading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5EFB41-7AD3-4519-95E7-416BFA1AE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10722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BD6A3-F987-4FCC-A6EF-2EF0D33C0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3F06A0-63CE-4272-B90E-4F20296BFB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467220-06E3-427A-B4D3-9B0030E09D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AEF53B-C85C-47DB-ADE4-C1D9FA682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Crypto: investing &amp; trading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D4FD38-14E5-4C36-B948-8BF3F794E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20054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08F2A-1C19-4116-80DF-E24EDDF28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A489A7-7CA6-4CC9-B634-FCB2E102C6B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F5F80D-1DB9-4E0A-8F68-924FC1C9C3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DA4DA3-10C7-48A6-9B15-38222B8CAD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Crypto: investing &amp; trading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84E7EE-5B3B-427E-9807-020AEF8C7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1659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15">
            <a:extLst>
              <a:ext uri="{FF2B5EF4-FFF2-40B4-BE49-F238E27FC236}">
                <a16:creationId xmlns:a16="http://schemas.microsoft.com/office/drawing/2014/main" id="{079F0D65-9DED-1DC3-6E6D-E4AD5252A007}"/>
              </a:ext>
            </a:extLst>
          </p:cNvPr>
          <p:cNvSpPr/>
          <p:nvPr userDrawn="1"/>
        </p:nvSpPr>
        <p:spPr>
          <a:xfrm rot="16200000" flipV="1">
            <a:off x="6507450" y="1163358"/>
            <a:ext cx="6858000" cy="4531278"/>
          </a:xfrm>
          <a:custGeom>
            <a:avLst/>
            <a:gdLst>
              <a:gd name="connsiteX0" fmla="*/ 6858000 w 6858000"/>
              <a:gd name="connsiteY0" fmla="*/ 3150313 h 3750964"/>
              <a:gd name="connsiteX1" fmla="*/ 6858000 w 6858000"/>
              <a:gd name="connsiteY1" fmla="*/ 0 h 3750964"/>
              <a:gd name="connsiteX2" fmla="*/ 0 w 6858000"/>
              <a:gd name="connsiteY2" fmla="*/ 0 h 3750964"/>
              <a:gd name="connsiteX3" fmla="*/ 0 w 6858000"/>
              <a:gd name="connsiteY3" fmla="*/ 3220894 h 3750964"/>
              <a:gd name="connsiteX4" fmla="*/ 10973 w 6858000"/>
              <a:gd name="connsiteY4" fmla="*/ 3230398 h 3750964"/>
              <a:gd name="connsiteX5" fmla="*/ 1661251 w 6858000"/>
              <a:gd name="connsiteY5" fmla="*/ 3750927 h 3750964"/>
              <a:gd name="connsiteX6" fmla="*/ 4893397 w 6858000"/>
              <a:gd name="connsiteY6" fmla="*/ 2661368 h 3750964"/>
              <a:gd name="connsiteX7" fmla="*/ 6834019 w 6858000"/>
              <a:gd name="connsiteY7" fmla="*/ 3137932 h 3750964"/>
              <a:gd name="connsiteX8" fmla="*/ 6858000 w 6858000"/>
              <a:gd name="connsiteY8" fmla="*/ 3150313 h 3750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8000" h="3750964">
                <a:moveTo>
                  <a:pt x="6858000" y="3150313"/>
                </a:moveTo>
                <a:lnTo>
                  <a:pt x="6858000" y="0"/>
                </a:lnTo>
                <a:lnTo>
                  <a:pt x="0" y="0"/>
                </a:lnTo>
                <a:lnTo>
                  <a:pt x="0" y="3220894"/>
                </a:lnTo>
                <a:lnTo>
                  <a:pt x="10973" y="3230398"/>
                </a:lnTo>
                <a:cubicBezTo>
                  <a:pt x="366756" y="3514112"/>
                  <a:pt x="933081" y="3754395"/>
                  <a:pt x="1661251" y="3750927"/>
                </a:cubicBezTo>
                <a:cubicBezTo>
                  <a:pt x="2955776" y="3744762"/>
                  <a:pt x="3514049" y="2682714"/>
                  <a:pt x="4893397" y="2661368"/>
                </a:cubicBezTo>
                <a:cubicBezTo>
                  <a:pt x="5755490" y="2648026"/>
                  <a:pt x="6380835" y="2908605"/>
                  <a:pt x="6834019" y="3137932"/>
                </a:cubicBezTo>
                <a:lnTo>
                  <a:pt x="6858000" y="3150313"/>
                </a:lnTo>
                <a:close/>
              </a:path>
            </a:pathLst>
          </a:custGeom>
          <a:solidFill>
            <a:schemeClr val="accent4">
              <a:alpha val="14239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Freeform 18">
            <a:extLst>
              <a:ext uri="{FF2B5EF4-FFF2-40B4-BE49-F238E27FC236}">
                <a16:creationId xmlns:a16="http://schemas.microsoft.com/office/drawing/2014/main" id="{9C605622-8F1F-632F-D5C0-1F2E7875EBA1}"/>
              </a:ext>
            </a:extLst>
          </p:cNvPr>
          <p:cNvSpPr/>
          <p:nvPr userDrawn="1"/>
        </p:nvSpPr>
        <p:spPr>
          <a:xfrm rot="5400000">
            <a:off x="6488397" y="1182411"/>
            <a:ext cx="6858000" cy="4493171"/>
          </a:xfrm>
          <a:custGeom>
            <a:avLst/>
            <a:gdLst>
              <a:gd name="connsiteX0" fmla="*/ 0 w 6858000"/>
              <a:gd name="connsiteY0" fmla="*/ 3300688 h 4744323"/>
              <a:gd name="connsiteX1" fmla="*/ 0 w 6858000"/>
              <a:gd name="connsiteY1" fmla="*/ 0 h 4744323"/>
              <a:gd name="connsiteX2" fmla="*/ 6858000 w 6858000"/>
              <a:gd name="connsiteY2" fmla="*/ 0 h 4744323"/>
              <a:gd name="connsiteX3" fmla="*/ 6858000 w 6858000"/>
              <a:gd name="connsiteY3" fmla="*/ 3130282 h 4744323"/>
              <a:gd name="connsiteX4" fmla="*/ 6685009 w 6858000"/>
              <a:gd name="connsiteY4" fmla="*/ 3177721 h 4744323"/>
              <a:gd name="connsiteX5" fmla="*/ 2944852 w 6858000"/>
              <a:gd name="connsiteY5" fmla="*/ 4744264 h 4744323"/>
              <a:gd name="connsiteX6" fmla="*/ 88593 w 6858000"/>
              <a:gd name="connsiteY6" fmla="*/ 3449517 h 4744323"/>
              <a:gd name="connsiteX7" fmla="*/ 0 w 6858000"/>
              <a:gd name="connsiteY7" fmla="*/ 3300688 h 47443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858000" h="4744323">
                <a:moveTo>
                  <a:pt x="0" y="3300688"/>
                </a:moveTo>
                <a:lnTo>
                  <a:pt x="0" y="0"/>
                </a:lnTo>
                <a:lnTo>
                  <a:pt x="6858000" y="0"/>
                </a:lnTo>
                <a:lnTo>
                  <a:pt x="6858000" y="3130282"/>
                </a:lnTo>
                <a:lnTo>
                  <a:pt x="6685009" y="3177721"/>
                </a:lnTo>
                <a:cubicBezTo>
                  <a:pt x="5333681" y="3615865"/>
                  <a:pt x="4498161" y="4736270"/>
                  <a:pt x="2944852" y="4744264"/>
                </a:cubicBezTo>
                <a:cubicBezTo>
                  <a:pt x="1511029" y="4751644"/>
                  <a:pt x="502120" y="4067469"/>
                  <a:pt x="88593" y="3449517"/>
                </a:cubicBezTo>
                <a:lnTo>
                  <a:pt x="0" y="3300688"/>
                </a:lnTo>
                <a:close/>
              </a:path>
            </a:pathLst>
          </a:custGeom>
          <a:gradFill flip="none" rotWithShape="1">
            <a:gsLst>
              <a:gs pos="4000">
                <a:schemeClr val="accent2">
                  <a:alpha val="23589"/>
                </a:schemeClr>
              </a:gs>
              <a:gs pos="79000">
                <a:schemeClr val="accent5">
                  <a:lumMod val="50000"/>
                  <a:alpha val="52188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Freeform 12">
            <a:extLst>
              <a:ext uri="{FF2B5EF4-FFF2-40B4-BE49-F238E27FC236}">
                <a16:creationId xmlns:a16="http://schemas.microsoft.com/office/drawing/2014/main" id="{919AB4B2-2D3A-FCB5-0314-CC465BCC0E5D}"/>
              </a:ext>
            </a:extLst>
          </p:cNvPr>
          <p:cNvSpPr/>
          <p:nvPr userDrawn="1"/>
        </p:nvSpPr>
        <p:spPr>
          <a:xfrm rot="5400000">
            <a:off x="6926379" y="1582290"/>
            <a:ext cx="6858001" cy="3693421"/>
          </a:xfrm>
          <a:custGeom>
            <a:avLst/>
            <a:gdLst>
              <a:gd name="connsiteX0" fmla="*/ 0 w 6858001"/>
              <a:gd name="connsiteY0" fmla="*/ 3437558 h 3693421"/>
              <a:gd name="connsiteX1" fmla="*/ 0 w 6858001"/>
              <a:gd name="connsiteY1" fmla="*/ 0 h 3693421"/>
              <a:gd name="connsiteX2" fmla="*/ 6858001 w 6858001"/>
              <a:gd name="connsiteY2" fmla="*/ 0 h 3693421"/>
              <a:gd name="connsiteX3" fmla="*/ 6858001 w 6858001"/>
              <a:gd name="connsiteY3" fmla="*/ 1982949 h 3693421"/>
              <a:gd name="connsiteX4" fmla="*/ 6594582 w 6858001"/>
              <a:gd name="connsiteY4" fmla="*/ 1960784 h 3693421"/>
              <a:gd name="connsiteX5" fmla="*/ 6223032 w 6858001"/>
              <a:gd name="connsiteY5" fmla="*/ 1954544 h 3693421"/>
              <a:gd name="connsiteX6" fmla="*/ 1449771 w 6858001"/>
              <a:gd name="connsiteY6" fmla="*/ 3693362 h 3693421"/>
              <a:gd name="connsiteX7" fmla="*/ 163899 w 6858001"/>
              <a:gd name="connsiteY7" fmla="*/ 3498289 h 3693421"/>
              <a:gd name="connsiteX8" fmla="*/ 0 w 6858001"/>
              <a:gd name="connsiteY8" fmla="*/ 3437558 h 3693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8001" h="3693421">
                <a:moveTo>
                  <a:pt x="0" y="3437558"/>
                </a:moveTo>
                <a:lnTo>
                  <a:pt x="0" y="0"/>
                </a:lnTo>
                <a:lnTo>
                  <a:pt x="6858001" y="0"/>
                </a:lnTo>
                <a:lnTo>
                  <a:pt x="6858001" y="1982949"/>
                </a:lnTo>
                <a:lnTo>
                  <a:pt x="6594582" y="1960784"/>
                </a:lnTo>
                <a:cubicBezTo>
                  <a:pt x="6474164" y="1954657"/>
                  <a:pt x="6350346" y="1952415"/>
                  <a:pt x="6223032" y="1954544"/>
                </a:cubicBezTo>
                <a:cubicBezTo>
                  <a:pt x="4185999" y="1988612"/>
                  <a:pt x="3361537" y="3683524"/>
                  <a:pt x="1449771" y="3693362"/>
                </a:cubicBezTo>
                <a:cubicBezTo>
                  <a:pt x="971830" y="3695822"/>
                  <a:pt x="541102" y="3621442"/>
                  <a:pt x="163899" y="3498289"/>
                </a:cubicBezTo>
                <a:lnTo>
                  <a:pt x="0" y="3437558"/>
                </a:lnTo>
                <a:close/>
              </a:path>
            </a:pathLst>
          </a:custGeom>
          <a:gradFill>
            <a:gsLst>
              <a:gs pos="84000">
                <a:schemeClr val="accent4">
                  <a:alpha val="20000"/>
                </a:schemeClr>
              </a:gs>
              <a:gs pos="1000">
                <a:schemeClr val="accent6">
                  <a:alpha val="38000"/>
                </a:schemeClr>
              </a:gs>
              <a:gs pos="100000">
                <a:schemeClr val="accent6">
                  <a:alpha val="3349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92257B9-FE58-1976-7115-17E05E5819E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>
            <a:noAutofit/>
          </a:bodyPr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AF040BB-6465-852C-B53C-074E90BB09D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>
            <a:noAutofit/>
          </a:bodyPr>
          <a:lstStyle/>
          <a:p>
            <a:r>
              <a:rPr lang="en-US"/>
              <a:t>Crypto: investing &amp; trading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6192" y="832104"/>
            <a:ext cx="8878824" cy="1069848"/>
          </a:xfrm>
        </p:spPr>
        <p:txBody>
          <a:bodyPr anchor="b"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36192" y="2212848"/>
            <a:ext cx="6422136" cy="3282696"/>
          </a:xfrm>
        </p:spPr>
        <p:txBody>
          <a:bodyPr>
            <a:noAutofit/>
          </a:bodyPr>
          <a:lstStyle>
            <a:lvl1pPr marL="347472">
              <a:lnSpc>
                <a:spcPct val="150000"/>
              </a:lnSpc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631674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9BE68DE5-FB8F-C713-B589-69851789C6C5}"/>
              </a:ext>
            </a:extLst>
          </p:cNvPr>
          <p:cNvSpPr/>
          <p:nvPr userDrawn="1"/>
        </p:nvSpPr>
        <p:spPr>
          <a:xfrm>
            <a:off x="1" y="4852144"/>
            <a:ext cx="5681755" cy="2002200"/>
          </a:xfrm>
          <a:custGeom>
            <a:avLst/>
            <a:gdLst>
              <a:gd name="connsiteX0" fmla="*/ 320629 w 5681755"/>
              <a:gd name="connsiteY0" fmla="*/ 0 h 2002200"/>
              <a:gd name="connsiteX1" fmla="*/ 375829 w 5681755"/>
              <a:gd name="connsiteY1" fmla="*/ 158026 h 2002200"/>
              <a:gd name="connsiteX2" fmla="*/ 897491 w 5681755"/>
              <a:gd name="connsiteY2" fmla="*/ 961690 h 2002200"/>
              <a:gd name="connsiteX3" fmla="*/ 4054478 w 5681755"/>
              <a:gd name="connsiteY3" fmla="*/ 1474149 h 2002200"/>
              <a:gd name="connsiteX4" fmla="*/ 5679398 w 5681755"/>
              <a:gd name="connsiteY4" fmla="*/ 1986034 h 2002200"/>
              <a:gd name="connsiteX5" fmla="*/ 5681755 w 5681755"/>
              <a:gd name="connsiteY5" fmla="*/ 2002200 h 2002200"/>
              <a:gd name="connsiteX6" fmla="*/ 0 w 5681755"/>
              <a:gd name="connsiteY6" fmla="*/ 1989323 h 2002200"/>
              <a:gd name="connsiteX7" fmla="*/ 0 w 5681755"/>
              <a:gd name="connsiteY7" fmla="*/ 1952135 h 200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81755" h="2002200">
                <a:moveTo>
                  <a:pt x="320629" y="0"/>
                </a:moveTo>
                <a:lnTo>
                  <a:pt x="375829" y="158026"/>
                </a:lnTo>
                <a:cubicBezTo>
                  <a:pt x="503741" y="486192"/>
                  <a:pt x="688117" y="753054"/>
                  <a:pt x="897491" y="961690"/>
                </a:cubicBezTo>
                <a:cubicBezTo>
                  <a:pt x="1455821" y="1518049"/>
                  <a:pt x="3033468" y="1694058"/>
                  <a:pt x="4054478" y="1474149"/>
                </a:cubicBezTo>
                <a:cubicBezTo>
                  <a:pt x="5094564" y="1247948"/>
                  <a:pt x="5587838" y="1548928"/>
                  <a:pt x="5679398" y="1986034"/>
                </a:cubicBezTo>
                <a:lnTo>
                  <a:pt x="5681755" y="2002200"/>
                </a:lnTo>
                <a:lnTo>
                  <a:pt x="0" y="1989323"/>
                </a:lnTo>
                <a:lnTo>
                  <a:pt x="0" y="1952135"/>
                </a:lnTo>
                <a:close/>
              </a:path>
            </a:pathLst>
          </a:custGeom>
          <a:gradFill flip="none" rotWithShape="1">
            <a:gsLst>
              <a:gs pos="77000">
                <a:schemeClr val="accent3">
                  <a:lumMod val="25000"/>
                  <a:alpha val="0"/>
                </a:schemeClr>
              </a:gs>
              <a:gs pos="0">
                <a:schemeClr val="tx2">
                  <a:alpha val="70774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76B337A9-EA8E-4E30-3CF4-C681F9705934}"/>
              </a:ext>
            </a:extLst>
          </p:cNvPr>
          <p:cNvSpPr/>
          <p:nvPr userDrawn="1"/>
        </p:nvSpPr>
        <p:spPr>
          <a:xfrm>
            <a:off x="1" y="0"/>
            <a:ext cx="6392389" cy="3297866"/>
          </a:xfrm>
          <a:custGeom>
            <a:avLst/>
            <a:gdLst>
              <a:gd name="connsiteX0" fmla="*/ 0 w 6392389"/>
              <a:gd name="connsiteY0" fmla="*/ 0 h 3297866"/>
              <a:gd name="connsiteX1" fmla="*/ 6392389 w 6392389"/>
              <a:gd name="connsiteY1" fmla="*/ 0 h 3297866"/>
              <a:gd name="connsiteX2" fmla="*/ 6039257 w 6392389"/>
              <a:gd name="connsiteY2" fmla="*/ 205593 h 3297866"/>
              <a:gd name="connsiteX3" fmla="*/ 4044501 w 6392389"/>
              <a:gd name="connsiteY3" fmla="*/ 1885401 h 3297866"/>
              <a:gd name="connsiteX4" fmla="*/ 41384 w 6392389"/>
              <a:gd name="connsiteY4" fmla="*/ 2408804 h 3297866"/>
              <a:gd name="connsiteX5" fmla="*/ 0 w 6392389"/>
              <a:gd name="connsiteY5" fmla="*/ 2349004 h 3297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392389" h="3297866">
                <a:moveTo>
                  <a:pt x="0" y="0"/>
                </a:moveTo>
                <a:lnTo>
                  <a:pt x="6392389" y="0"/>
                </a:lnTo>
                <a:lnTo>
                  <a:pt x="6039257" y="205593"/>
                </a:lnTo>
                <a:cubicBezTo>
                  <a:pt x="5243960" y="694220"/>
                  <a:pt x="4533171" y="1286369"/>
                  <a:pt x="4044501" y="1885401"/>
                </a:cubicBezTo>
                <a:cubicBezTo>
                  <a:pt x="2455953" y="3842789"/>
                  <a:pt x="879065" y="3516921"/>
                  <a:pt x="41384" y="2408804"/>
                </a:cubicBezTo>
                <a:lnTo>
                  <a:pt x="0" y="2349004"/>
                </a:lnTo>
                <a:close/>
              </a:path>
            </a:pathLst>
          </a:custGeom>
          <a:gradFill flip="none" rotWithShape="1">
            <a:gsLst>
              <a:gs pos="20000">
                <a:schemeClr val="accent3">
                  <a:lumMod val="25000"/>
                </a:schemeClr>
              </a:gs>
              <a:gs pos="100000">
                <a:schemeClr val="tx2">
                  <a:alpha val="54000"/>
                </a:schemeClr>
              </a:gs>
            </a:gsLst>
            <a:lin ang="10200000" scaled="0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3385D1DB-F6B1-8F65-1FDB-5CDD731A6DFC}"/>
              </a:ext>
            </a:extLst>
          </p:cNvPr>
          <p:cNvSpPr/>
          <p:nvPr userDrawn="1"/>
        </p:nvSpPr>
        <p:spPr>
          <a:xfrm>
            <a:off x="9517205" y="2"/>
            <a:ext cx="2674794" cy="6857999"/>
          </a:xfrm>
          <a:custGeom>
            <a:avLst/>
            <a:gdLst>
              <a:gd name="connsiteX0" fmla="*/ 2674793 w 2674794"/>
              <a:gd name="connsiteY0" fmla="*/ 0 h 6857999"/>
              <a:gd name="connsiteX1" fmla="*/ 2674794 w 2674794"/>
              <a:gd name="connsiteY1" fmla="*/ 6857999 h 6857999"/>
              <a:gd name="connsiteX2" fmla="*/ 1158844 w 2674794"/>
              <a:gd name="connsiteY2" fmla="*/ 6857999 h 6857999"/>
              <a:gd name="connsiteX3" fmla="*/ 1212639 w 2674794"/>
              <a:gd name="connsiteY3" fmla="*/ 6771304 h 6857999"/>
              <a:gd name="connsiteX4" fmla="*/ 1327460 w 2674794"/>
              <a:gd name="connsiteY4" fmla="*/ 6554527 h 6857999"/>
              <a:gd name="connsiteX5" fmla="*/ 545566 w 2674794"/>
              <a:gd name="connsiteY5" fmla="*/ 2293136 h 6857999"/>
              <a:gd name="connsiteX6" fmla="*/ 381787 w 2674794"/>
              <a:gd name="connsiteY6" fmla="*/ 3827 h 6857999"/>
              <a:gd name="connsiteX7" fmla="*/ 386161 w 2674794"/>
              <a:gd name="connsiteY7" fmla="*/ 0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74794" h="6857999">
                <a:moveTo>
                  <a:pt x="2674793" y="0"/>
                </a:moveTo>
                <a:lnTo>
                  <a:pt x="2674794" y="6857999"/>
                </a:lnTo>
                <a:lnTo>
                  <a:pt x="1158844" y="6857999"/>
                </a:lnTo>
                <a:lnTo>
                  <a:pt x="1212639" y="6771304"/>
                </a:lnTo>
                <a:cubicBezTo>
                  <a:pt x="1256917" y="6696480"/>
                  <a:pt x="1295401" y="6624001"/>
                  <a:pt x="1327460" y="6554527"/>
                </a:cubicBezTo>
                <a:cubicBezTo>
                  <a:pt x="1840424" y="5442926"/>
                  <a:pt x="1337703" y="3374924"/>
                  <a:pt x="545566" y="2293136"/>
                </a:cubicBezTo>
                <a:cubicBezTo>
                  <a:pt x="-210423" y="1266170"/>
                  <a:pt x="-98154" y="469786"/>
                  <a:pt x="381787" y="3827"/>
                </a:cubicBezTo>
                <a:lnTo>
                  <a:pt x="386161" y="0"/>
                </a:lnTo>
                <a:close/>
              </a:path>
            </a:pathLst>
          </a:custGeom>
          <a:solidFill>
            <a:schemeClr val="tx2">
              <a:alpha val="32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glass card">
            <a:extLst>
              <a:ext uri="{FF2B5EF4-FFF2-40B4-BE49-F238E27FC236}">
                <a16:creationId xmlns:a16="http://schemas.microsoft.com/office/drawing/2014/main" id="{BAC99002-32F5-F4C1-2519-F23274B0580C}"/>
              </a:ext>
            </a:extLst>
          </p:cNvPr>
          <p:cNvSpPr/>
          <p:nvPr userDrawn="1"/>
        </p:nvSpPr>
        <p:spPr>
          <a:xfrm>
            <a:off x="1365705" y="1005155"/>
            <a:ext cx="9243233" cy="4978750"/>
          </a:xfrm>
          <a:prstGeom prst="roundRect">
            <a:avLst>
              <a:gd name="adj" fmla="val 6806"/>
            </a:avLst>
          </a:prstGeom>
          <a:gradFill>
            <a:gsLst>
              <a:gs pos="100000">
                <a:schemeClr val="bg1">
                  <a:alpha val="3000"/>
                </a:schemeClr>
              </a:gs>
              <a:gs pos="47000">
                <a:schemeClr val="bg1">
                  <a:alpha val="17037"/>
                </a:schemeClr>
              </a:gs>
              <a:gs pos="6000">
                <a:schemeClr val="bg1">
                  <a:alpha val="13000"/>
                </a:schemeClr>
              </a:gs>
            </a:gsLst>
            <a:path path="circle">
              <a:fillToRect l="100000" t="100000"/>
            </a:path>
          </a:gradFill>
          <a:ln w="6350">
            <a:noFill/>
          </a:ln>
          <a:effectLst>
            <a:outerShdw blurRad="63500" dist="38100" dir="5400000" sx="1000" sy="1000" algn="t" rotWithShape="0">
              <a:prstClr val="black">
                <a:alpha val="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28088" y="2157984"/>
            <a:ext cx="7735824" cy="1069848"/>
          </a:xfrm>
        </p:spPr>
        <p:txBody>
          <a:bodyPr anchor="b">
            <a:no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28088" y="3685032"/>
            <a:ext cx="7735824" cy="1133856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0DF239B3-DB66-3CD4-1BFE-4EBA82BC4A44}"/>
              </a:ext>
            </a:extLst>
          </p:cNvPr>
          <p:cNvSpPr/>
          <p:nvPr userDrawn="1"/>
        </p:nvSpPr>
        <p:spPr>
          <a:xfrm>
            <a:off x="0" y="5255333"/>
            <a:ext cx="2769194" cy="1602667"/>
          </a:xfrm>
          <a:custGeom>
            <a:avLst/>
            <a:gdLst>
              <a:gd name="connsiteX0" fmla="*/ 0 w 2769194"/>
              <a:gd name="connsiteY0" fmla="*/ 0 h 1602667"/>
              <a:gd name="connsiteX1" fmla="*/ 93250 w 2769194"/>
              <a:gd name="connsiteY1" fmla="*/ 101565 h 1602667"/>
              <a:gd name="connsiteX2" fmla="*/ 2646213 w 2769194"/>
              <a:gd name="connsiteY2" fmla="*/ 1567071 h 1602667"/>
              <a:gd name="connsiteX3" fmla="*/ 2769194 w 2769194"/>
              <a:gd name="connsiteY3" fmla="*/ 1602667 h 1602667"/>
              <a:gd name="connsiteX4" fmla="*/ 0 w 2769194"/>
              <a:gd name="connsiteY4" fmla="*/ 1602667 h 1602667"/>
              <a:gd name="connsiteX5" fmla="*/ 0 w 2769194"/>
              <a:gd name="connsiteY5" fmla="*/ 807120 h 16026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69194" h="1602667">
                <a:moveTo>
                  <a:pt x="0" y="0"/>
                </a:moveTo>
                <a:lnTo>
                  <a:pt x="93250" y="101565"/>
                </a:lnTo>
                <a:cubicBezTo>
                  <a:pt x="702540" y="735306"/>
                  <a:pt x="1672588" y="1259605"/>
                  <a:pt x="2646213" y="1567071"/>
                </a:cubicBezTo>
                <a:lnTo>
                  <a:pt x="2769194" y="1602667"/>
                </a:lnTo>
                <a:lnTo>
                  <a:pt x="0" y="1602667"/>
                </a:lnTo>
                <a:lnTo>
                  <a:pt x="0" y="807120"/>
                </a:lnTo>
                <a:close/>
              </a:path>
            </a:pathLst>
          </a:custGeom>
          <a:gradFill flip="none" rotWithShape="1">
            <a:gsLst>
              <a:gs pos="60000">
                <a:schemeClr val="accent3">
                  <a:alpha val="45000"/>
                </a:schemeClr>
              </a:gs>
              <a:gs pos="99000">
                <a:schemeClr val="accent5">
                  <a:alpha val="66721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93303B57-FF55-B795-FAE7-5EF26BFCBEF3}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6115287" y="2597113"/>
            <a:ext cx="0" cy="165518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71699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29968"/>
            <a:ext cx="9144000" cy="1069848"/>
          </a:xfrm>
        </p:spPr>
        <p:txBody>
          <a:bodyPr anchor="b">
            <a:no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60320" y="3803904"/>
            <a:ext cx="7068312" cy="758952"/>
          </a:xfrm>
        </p:spPr>
        <p:txBody>
          <a:bodyPr>
            <a:noAutofit/>
          </a:bodyPr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reeform 3">
            <a:extLst>
              <a:ext uri="{FF2B5EF4-FFF2-40B4-BE49-F238E27FC236}">
                <a16:creationId xmlns:a16="http://schemas.microsoft.com/office/drawing/2014/main" id="{F1F20C20-DE23-6FE7-74A0-517218ACED7A}"/>
              </a:ext>
            </a:extLst>
          </p:cNvPr>
          <p:cNvSpPr/>
          <p:nvPr userDrawn="1"/>
        </p:nvSpPr>
        <p:spPr>
          <a:xfrm rot="10800000">
            <a:off x="-1" y="5019503"/>
            <a:ext cx="9676770" cy="1838496"/>
          </a:xfrm>
          <a:custGeom>
            <a:avLst/>
            <a:gdLst>
              <a:gd name="connsiteX0" fmla="*/ 3062591 w 9676770"/>
              <a:gd name="connsiteY0" fmla="*/ 1838437 h 1838496"/>
              <a:gd name="connsiteX1" fmla="*/ 10485 w 9676770"/>
              <a:gd name="connsiteY1" fmla="*/ 104484 h 1838496"/>
              <a:gd name="connsiteX2" fmla="*/ 0 w 9676770"/>
              <a:gd name="connsiteY2" fmla="*/ 0 h 1838496"/>
              <a:gd name="connsiteX3" fmla="*/ 9676770 w 9676770"/>
              <a:gd name="connsiteY3" fmla="*/ 0 h 1838496"/>
              <a:gd name="connsiteX4" fmla="*/ 9676770 w 9676770"/>
              <a:gd name="connsiteY4" fmla="*/ 396354 h 1838496"/>
              <a:gd name="connsiteX5" fmla="*/ 9495267 w 9676770"/>
              <a:gd name="connsiteY5" fmla="*/ 334664 h 1838496"/>
              <a:gd name="connsiteX6" fmla="*/ 7835850 w 9676770"/>
              <a:gd name="connsiteY6" fmla="*/ 99619 h 1838496"/>
              <a:gd name="connsiteX7" fmla="*/ 3062591 w 9676770"/>
              <a:gd name="connsiteY7" fmla="*/ 1838437 h 1838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676770" h="1838496">
                <a:moveTo>
                  <a:pt x="3062591" y="1838437"/>
                </a:moveTo>
                <a:cubicBezTo>
                  <a:pt x="1270312" y="1847662"/>
                  <a:pt x="141962" y="776331"/>
                  <a:pt x="10485" y="104484"/>
                </a:cubicBezTo>
                <a:lnTo>
                  <a:pt x="0" y="0"/>
                </a:lnTo>
                <a:lnTo>
                  <a:pt x="9676770" y="0"/>
                </a:lnTo>
                <a:lnTo>
                  <a:pt x="9676770" y="396354"/>
                </a:lnTo>
                <a:lnTo>
                  <a:pt x="9495267" y="334664"/>
                </a:lnTo>
                <a:cubicBezTo>
                  <a:pt x="9021588" y="187614"/>
                  <a:pt x="8472423" y="88973"/>
                  <a:pt x="7835850" y="99619"/>
                </a:cubicBezTo>
                <a:cubicBezTo>
                  <a:pt x="5798818" y="133686"/>
                  <a:pt x="4974355" y="1828598"/>
                  <a:pt x="3062591" y="1838437"/>
                </a:cubicBezTo>
                <a:close/>
              </a:path>
            </a:pathLst>
          </a:custGeom>
          <a:gradFill flip="none" rotWithShape="1">
            <a:gsLst>
              <a:gs pos="43000">
                <a:schemeClr val="accent3">
                  <a:lumMod val="25000"/>
                  <a:alpha val="50000"/>
                </a:schemeClr>
              </a:gs>
              <a:gs pos="73000">
                <a:schemeClr val="accent1">
                  <a:alpha val="29177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 4">
            <a:extLst>
              <a:ext uri="{FF2B5EF4-FFF2-40B4-BE49-F238E27FC236}">
                <a16:creationId xmlns:a16="http://schemas.microsoft.com/office/drawing/2014/main" id="{98E2EA35-4179-2438-E1D1-02EFA8830FF9}"/>
              </a:ext>
            </a:extLst>
          </p:cNvPr>
          <p:cNvSpPr/>
          <p:nvPr userDrawn="1"/>
        </p:nvSpPr>
        <p:spPr>
          <a:xfrm flipV="1">
            <a:off x="2763044" y="6076116"/>
            <a:ext cx="3946673" cy="781884"/>
          </a:xfrm>
          <a:custGeom>
            <a:avLst/>
            <a:gdLst>
              <a:gd name="connsiteX0" fmla="*/ 1910385 w 3946673"/>
              <a:gd name="connsiteY0" fmla="*/ 781847 h 781884"/>
              <a:gd name="connsiteX1" fmla="*/ 3855031 w 3946673"/>
              <a:gd name="connsiteY1" fmla="*/ 44786 h 781884"/>
              <a:gd name="connsiteX2" fmla="*/ 3946673 w 3946673"/>
              <a:gd name="connsiteY2" fmla="*/ 0 h 781884"/>
              <a:gd name="connsiteX3" fmla="*/ 0 w 3946673"/>
              <a:gd name="connsiteY3" fmla="*/ 0 h 781884"/>
              <a:gd name="connsiteX4" fmla="*/ 54644 w 3946673"/>
              <a:gd name="connsiteY4" fmla="*/ 67939 h 781884"/>
              <a:gd name="connsiteX5" fmla="*/ 1910385 w 3946673"/>
              <a:gd name="connsiteY5" fmla="*/ 781847 h 781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946673" h="781884">
                <a:moveTo>
                  <a:pt x="1910385" y="781847"/>
                </a:moveTo>
                <a:cubicBezTo>
                  <a:pt x="2719463" y="777993"/>
                  <a:pt x="3240943" y="361686"/>
                  <a:pt x="3855031" y="44786"/>
                </a:cubicBezTo>
                <a:lnTo>
                  <a:pt x="3946673" y="0"/>
                </a:lnTo>
                <a:lnTo>
                  <a:pt x="0" y="0"/>
                </a:lnTo>
                <a:lnTo>
                  <a:pt x="54644" y="67939"/>
                </a:lnTo>
                <a:cubicBezTo>
                  <a:pt x="372182" y="426203"/>
                  <a:pt x="1020399" y="786086"/>
                  <a:pt x="1910385" y="781847"/>
                </a:cubicBezTo>
                <a:close/>
              </a:path>
            </a:pathLst>
          </a:custGeom>
          <a:gradFill>
            <a:gsLst>
              <a:gs pos="66000">
                <a:schemeClr val="accent4">
                  <a:lumMod val="75000"/>
                  <a:alpha val="46295"/>
                </a:schemeClr>
              </a:gs>
              <a:gs pos="33000">
                <a:schemeClr val="accent3">
                  <a:lumMod val="25000"/>
                  <a:alpha val="27934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A7C0B16B-87E9-E92C-62F3-D1844BEE5B2D}"/>
              </a:ext>
            </a:extLst>
          </p:cNvPr>
          <p:cNvSpPr/>
          <p:nvPr userDrawn="1"/>
        </p:nvSpPr>
        <p:spPr>
          <a:xfrm rot="10800000">
            <a:off x="5393054" y="6015979"/>
            <a:ext cx="4758726" cy="842020"/>
          </a:xfrm>
          <a:custGeom>
            <a:avLst/>
            <a:gdLst>
              <a:gd name="connsiteX0" fmla="*/ 2449167 w 4758726"/>
              <a:gd name="connsiteY0" fmla="*/ 841961 h 842020"/>
              <a:gd name="connsiteX1" fmla="*/ 12024 w 4758726"/>
              <a:gd name="connsiteY1" fmla="*/ 11254 h 842020"/>
              <a:gd name="connsiteX2" fmla="*/ 0 w 4758726"/>
              <a:gd name="connsiteY2" fmla="*/ 0 h 842020"/>
              <a:gd name="connsiteX3" fmla="*/ 4758726 w 4758726"/>
              <a:gd name="connsiteY3" fmla="*/ 0 h 842020"/>
              <a:gd name="connsiteX4" fmla="*/ 4526601 w 4758726"/>
              <a:gd name="connsiteY4" fmla="*/ 141635 h 842020"/>
              <a:gd name="connsiteX5" fmla="*/ 2449167 w 4758726"/>
              <a:gd name="connsiteY5" fmla="*/ 841961 h 842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58726" h="842020">
                <a:moveTo>
                  <a:pt x="2449167" y="841961"/>
                </a:moveTo>
                <a:cubicBezTo>
                  <a:pt x="1373800" y="847496"/>
                  <a:pt x="537447" y="464031"/>
                  <a:pt x="12024" y="11254"/>
                </a:cubicBezTo>
                <a:lnTo>
                  <a:pt x="0" y="0"/>
                </a:lnTo>
                <a:lnTo>
                  <a:pt x="4758726" y="0"/>
                </a:lnTo>
                <a:lnTo>
                  <a:pt x="4526601" y="141635"/>
                </a:lnTo>
                <a:cubicBezTo>
                  <a:pt x="3913845" y="510819"/>
                  <a:pt x="3285564" y="837657"/>
                  <a:pt x="2449167" y="841961"/>
                </a:cubicBezTo>
                <a:close/>
              </a:path>
            </a:pathLst>
          </a:custGeom>
          <a:gradFill>
            <a:gsLst>
              <a:gs pos="0">
                <a:schemeClr val="tx2">
                  <a:alpha val="43000"/>
                </a:schemeClr>
              </a:gs>
              <a:gs pos="100000">
                <a:schemeClr val="accent6">
                  <a:alpha val="5300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 6">
            <a:extLst>
              <a:ext uri="{FF2B5EF4-FFF2-40B4-BE49-F238E27FC236}">
                <a16:creationId xmlns:a16="http://schemas.microsoft.com/office/drawing/2014/main" id="{51F4118C-3B46-F20B-EF12-E16F7513844C}"/>
              </a:ext>
            </a:extLst>
          </p:cNvPr>
          <p:cNvSpPr/>
          <p:nvPr userDrawn="1"/>
        </p:nvSpPr>
        <p:spPr>
          <a:xfrm rot="10800000" flipH="1">
            <a:off x="-2688" y="5263861"/>
            <a:ext cx="12192000" cy="1599109"/>
          </a:xfrm>
          <a:custGeom>
            <a:avLst/>
            <a:gdLst>
              <a:gd name="connsiteX0" fmla="*/ 1373073 w 12192000"/>
              <a:gd name="connsiteY0" fmla="*/ 1599066 h 1599109"/>
              <a:gd name="connsiteX1" fmla="*/ 4901233 w 12192000"/>
              <a:gd name="connsiteY1" fmla="*/ 313816 h 1599109"/>
              <a:gd name="connsiteX2" fmla="*/ 7629483 w 12192000"/>
              <a:gd name="connsiteY2" fmla="*/ 1209099 h 1599109"/>
              <a:gd name="connsiteX3" fmla="*/ 7664573 w 12192000"/>
              <a:gd name="connsiteY3" fmla="*/ 1222798 h 1599109"/>
              <a:gd name="connsiteX4" fmla="*/ 7753536 w 12192000"/>
              <a:gd name="connsiteY4" fmla="*/ 1277391 h 1599109"/>
              <a:gd name="connsiteX5" fmla="*/ 9091947 w 12192000"/>
              <a:gd name="connsiteY5" fmla="*/ 1582567 h 1599109"/>
              <a:gd name="connsiteX6" fmla="*/ 12094171 w 12192000"/>
              <a:gd name="connsiteY6" fmla="*/ 359476 h 1599109"/>
              <a:gd name="connsiteX7" fmla="*/ 12192000 w 12192000"/>
              <a:gd name="connsiteY7" fmla="*/ 342643 h 1599109"/>
              <a:gd name="connsiteX8" fmla="*/ 12192000 w 12192000"/>
              <a:gd name="connsiteY8" fmla="*/ 0 h 1599109"/>
              <a:gd name="connsiteX9" fmla="*/ 0 w 12192000"/>
              <a:gd name="connsiteY9" fmla="*/ 0 h 1599109"/>
              <a:gd name="connsiteX10" fmla="*/ 0 w 12192000"/>
              <a:gd name="connsiteY10" fmla="*/ 1274406 h 1599109"/>
              <a:gd name="connsiteX11" fmla="*/ 34662 w 12192000"/>
              <a:gd name="connsiteY11" fmla="*/ 1293889 h 1599109"/>
              <a:gd name="connsiteX12" fmla="*/ 1373073 w 12192000"/>
              <a:gd name="connsiteY12" fmla="*/ 1599066 h 1599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192000" h="1599109">
                <a:moveTo>
                  <a:pt x="1373073" y="1599066"/>
                </a:moveTo>
                <a:cubicBezTo>
                  <a:pt x="2786156" y="1591793"/>
                  <a:pt x="3395560" y="338997"/>
                  <a:pt x="4901233" y="313816"/>
                </a:cubicBezTo>
                <a:cubicBezTo>
                  <a:pt x="6312803" y="290208"/>
                  <a:pt x="7142906" y="993618"/>
                  <a:pt x="7629483" y="1209099"/>
                </a:cubicBezTo>
                <a:lnTo>
                  <a:pt x="7664573" y="1222798"/>
                </a:lnTo>
                <a:lnTo>
                  <a:pt x="7753536" y="1277391"/>
                </a:lnTo>
                <a:cubicBezTo>
                  <a:pt x="8110655" y="1460232"/>
                  <a:pt x="8562041" y="1585295"/>
                  <a:pt x="9091947" y="1582567"/>
                </a:cubicBezTo>
                <a:cubicBezTo>
                  <a:pt x="10328396" y="1576205"/>
                  <a:pt x="10949524" y="616237"/>
                  <a:pt x="12094171" y="359476"/>
                </a:cubicBezTo>
                <a:lnTo>
                  <a:pt x="12192000" y="342643"/>
                </a:lnTo>
                <a:lnTo>
                  <a:pt x="12192000" y="0"/>
                </a:lnTo>
                <a:lnTo>
                  <a:pt x="0" y="0"/>
                </a:lnTo>
                <a:lnTo>
                  <a:pt x="0" y="1274406"/>
                </a:lnTo>
                <a:lnTo>
                  <a:pt x="34662" y="1293889"/>
                </a:lnTo>
                <a:cubicBezTo>
                  <a:pt x="391780" y="1476730"/>
                  <a:pt x="843167" y="1601794"/>
                  <a:pt x="1373073" y="1599066"/>
                </a:cubicBezTo>
                <a:close/>
              </a:path>
            </a:pathLst>
          </a:custGeom>
          <a:gradFill flip="none" rotWithShape="1">
            <a:gsLst>
              <a:gs pos="0">
                <a:schemeClr val="accent6">
                  <a:alpha val="69328"/>
                </a:schemeClr>
              </a:gs>
              <a:gs pos="85000">
                <a:schemeClr val="accent5">
                  <a:lumMod val="50000"/>
                  <a:alpha val="42331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D0F8AA9-2207-2D4C-C2E0-FEF14E2D9ACF}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6095999" y="2597191"/>
            <a:ext cx="0" cy="165518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27532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hart or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4F769D-48D3-2655-40A4-674F657B741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>
            <a:noAutofit/>
          </a:bodyPr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FA0756-78EA-68DD-4650-F40EF5F2520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>
            <a:noAutofit/>
          </a:bodyPr>
          <a:lstStyle/>
          <a:p>
            <a:r>
              <a:rPr lang="en-US"/>
              <a:t>Crypto: investing &amp; trading</a:t>
            </a:r>
          </a:p>
        </p:txBody>
      </p:sp>
    </p:spTree>
    <p:extLst>
      <p:ext uri="{BB962C8B-B14F-4D97-AF65-F5344CB8AC3E}">
        <p14:creationId xmlns:p14="http://schemas.microsoft.com/office/powerpoint/2010/main" val="7345340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 6">
            <a:extLst>
              <a:ext uri="{FF2B5EF4-FFF2-40B4-BE49-F238E27FC236}">
                <a16:creationId xmlns:a16="http://schemas.microsoft.com/office/drawing/2014/main" id="{77AD3460-2264-3A46-993B-9F2AACED0504}"/>
              </a:ext>
            </a:extLst>
          </p:cNvPr>
          <p:cNvSpPr/>
          <p:nvPr userDrawn="1"/>
        </p:nvSpPr>
        <p:spPr>
          <a:xfrm rot="10800000">
            <a:off x="5393054" y="5650992"/>
            <a:ext cx="6821472" cy="1207007"/>
          </a:xfrm>
          <a:custGeom>
            <a:avLst/>
            <a:gdLst>
              <a:gd name="connsiteX0" fmla="*/ 2449167 w 4758726"/>
              <a:gd name="connsiteY0" fmla="*/ 841961 h 842020"/>
              <a:gd name="connsiteX1" fmla="*/ 12024 w 4758726"/>
              <a:gd name="connsiteY1" fmla="*/ 11254 h 842020"/>
              <a:gd name="connsiteX2" fmla="*/ 0 w 4758726"/>
              <a:gd name="connsiteY2" fmla="*/ 0 h 842020"/>
              <a:gd name="connsiteX3" fmla="*/ 4758726 w 4758726"/>
              <a:gd name="connsiteY3" fmla="*/ 0 h 842020"/>
              <a:gd name="connsiteX4" fmla="*/ 4526601 w 4758726"/>
              <a:gd name="connsiteY4" fmla="*/ 141635 h 842020"/>
              <a:gd name="connsiteX5" fmla="*/ 2449167 w 4758726"/>
              <a:gd name="connsiteY5" fmla="*/ 841961 h 842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58726" h="842020">
                <a:moveTo>
                  <a:pt x="2449167" y="841961"/>
                </a:moveTo>
                <a:cubicBezTo>
                  <a:pt x="1373800" y="847496"/>
                  <a:pt x="537447" y="464031"/>
                  <a:pt x="12024" y="11254"/>
                </a:cubicBezTo>
                <a:lnTo>
                  <a:pt x="0" y="0"/>
                </a:lnTo>
                <a:lnTo>
                  <a:pt x="4758726" y="0"/>
                </a:lnTo>
                <a:lnTo>
                  <a:pt x="4526601" y="141635"/>
                </a:lnTo>
                <a:cubicBezTo>
                  <a:pt x="3913845" y="510819"/>
                  <a:pt x="3285564" y="837657"/>
                  <a:pt x="2449167" y="841961"/>
                </a:cubicBezTo>
                <a:close/>
              </a:path>
            </a:pathLst>
          </a:custGeom>
          <a:gradFill>
            <a:gsLst>
              <a:gs pos="0">
                <a:schemeClr val="tx2">
                  <a:alpha val="43000"/>
                </a:schemeClr>
              </a:gs>
              <a:gs pos="100000">
                <a:schemeClr val="accent6">
                  <a:alpha val="5300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Freeform 7">
            <a:extLst>
              <a:ext uri="{FF2B5EF4-FFF2-40B4-BE49-F238E27FC236}">
                <a16:creationId xmlns:a16="http://schemas.microsoft.com/office/drawing/2014/main" id="{BBBF3E9C-CCEA-98FA-7F69-55AF07558021}"/>
              </a:ext>
            </a:extLst>
          </p:cNvPr>
          <p:cNvSpPr/>
          <p:nvPr userDrawn="1"/>
        </p:nvSpPr>
        <p:spPr>
          <a:xfrm flipH="1">
            <a:off x="-2" y="0"/>
            <a:ext cx="11262111" cy="2139696"/>
          </a:xfrm>
          <a:custGeom>
            <a:avLst/>
            <a:gdLst>
              <a:gd name="connsiteX0" fmla="*/ 3062591 w 9676770"/>
              <a:gd name="connsiteY0" fmla="*/ 1838437 h 1838496"/>
              <a:gd name="connsiteX1" fmla="*/ 10485 w 9676770"/>
              <a:gd name="connsiteY1" fmla="*/ 104484 h 1838496"/>
              <a:gd name="connsiteX2" fmla="*/ 0 w 9676770"/>
              <a:gd name="connsiteY2" fmla="*/ 0 h 1838496"/>
              <a:gd name="connsiteX3" fmla="*/ 9676770 w 9676770"/>
              <a:gd name="connsiteY3" fmla="*/ 0 h 1838496"/>
              <a:gd name="connsiteX4" fmla="*/ 9676770 w 9676770"/>
              <a:gd name="connsiteY4" fmla="*/ 396354 h 1838496"/>
              <a:gd name="connsiteX5" fmla="*/ 9495267 w 9676770"/>
              <a:gd name="connsiteY5" fmla="*/ 334664 h 1838496"/>
              <a:gd name="connsiteX6" fmla="*/ 7835850 w 9676770"/>
              <a:gd name="connsiteY6" fmla="*/ 99619 h 1838496"/>
              <a:gd name="connsiteX7" fmla="*/ 3062591 w 9676770"/>
              <a:gd name="connsiteY7" fmla="*/ 1838437 h 1838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676770" h="1838496">
                <a:moveTo>
                  <a:pt x="3062591" y="1838437"/>
                </a:moveTo>
                <a:cubicBezTo>
                  <a:pt x="1270312" y="1847662"/>
                  <a:pt x="141962" y="776331"/>
                  <a:pt x="10485" y="104484"/>
                </a:cubicBezTo>
                <a:lnTo>
                  <a:pt x="0" y="0"/>
                </a:lnTo>
                <a:lnTo>
                  <a:pt x="9676770" y="0"/>
                </a:lnTo>
                <a:lnTo>
                  <a:pt x="9676770" y="396354"/>
                </a:lnTo>
                <a:lnTo>
                  <a:pt x="9495267" y="334664"/>
                </a:lnTo>
                <a:cubicBezTo>
                  <a:pt x="9021588" y="187614"/>
                  <a:pt x="8472423" y="88973"/>
                  <a:pt x="7835850" y="99619"/>
                </a:cubicBezTo>
                <a:cubicBezTo>
                  <a:pt x="5798818" y="133686"/>
                  <a:pt x="4974355" y="1828598"/>
                  <a:pt x="3062591" y="1838437"/>
                </a:cubicBezTo>
                <a:close/>
              </a:path>
            </a:pathLst>
          </a:custGeom>
          <a:gradFill flip="none" rotWithShape="1">
            <a:gsLst>
              <a:gs pos="43000">
                <a:schemeClr val="accent3">
                  <a:lumMod val="25000"/>
                  <a:alpha val="50000"/>
                </a:schemeClr>
              </a:gs>
              <a:gs pos="73000">
                <a:schemeClr val="accent1">
                  <a:alpha val="11498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3" name="Freeform 9">
            <a:extLst>
              <a:ext uri="{FF2B5EF4-FFF2-40B4-BE49-F238E27FC236}">
                <a16:creationId xmlns:a16="http://schemas.microsoft.com/office/drawing/2014/main" id="{4F937A84-95EC-EB44-470A-C82AD8E99897}"/>
              </a:ext>
            </a:extLst>
          </p:cNvPr>
          <p:cNvSpPr/>
          <p:nvPr userDrawn="1"/>
        </p:nvSpPr>
        <p:spPr>
          <a:xfrm>
            <a:off x="-24334" y="0"/>
            <a:ext cx="12218982" cy="6860673"/>
          </a:xfrm>
          <a:custGeom>
            <a:avLst/>
            <a:gdLst>
              <a:gd name="connsiteX0" fmla="*/ 4456 w 12218982"/>
              <a:gd name="connsiteY0" fmla="*/ 0 h 6860673"/>
              <a:gd name="connsiteX1" fmla="*/ 3150735 w 12218982"/>
              <a:gd name="connsiteY1" fmla="*/ 0 h 6860673"/>
              <a:gd name="connsiteX2" fmla="*/ 3150734 w 12218982"/>
              <a:gd name="connsiteY2" fmla="*/ 1 h 6860673"/>
              <a:gd name="connsiteX3" fmla="*/ 3275209 w 12218982"/>
              <a:gd name="connsiteY3" fmla="*/ 1 h 6860673"/>
              <a:gd name="connsiteX4" fmla="*/ 3275209 w 12218982"/>
              <a:gd name="connsiteY4" fmla="*/ 0 h 6860673"/>
              <a:gd name="connsiteX5" fmla="*/ 12218982 w 12218982"/>
              <a:gd name="connsiteY5" fmla="*/ 0 h 6860673"/>
              <a:gd name="connsiteX6" fmla="*/ 12218982 w 12218982"/>
              <a:gd name="connsiteY6" fmla="*/ 1983013 h 6860673"/>
              <a:gd name="connsiteX7" fmla="*/ 12062259 w 12218982"/>
              <a:gd name="connsiteY7" fmla="*/ 2024385 h 6860673"/>
              <a:gd name="connsiteX8" fmla="*/ 10972986 w 12218982"/>
              <a:gd name="connsiteY8" fmla="*/ 2139627 h 6860673"/>
              <a:gd name="connsiteX9" fmla="*/ 5417726 w 12218982"/>
              <a:gd name="connsiteY9" fmla="*/ 115939 h 6860673"/>
              <a:gd name="connsiteX10" fmla="*/ 3916598 w 12218982"/>
              <a:gd name="connsiteY10" fmla="*/ 272807 h 6860673"/>
              <a:gd name="connsiteX11" fmla="*/ 3863345 w 12218982"/>
              <a:gd name="connsiteY11" fmla="*/ 286233 h 6860673"/>
              <a:gd name="connsiteX12" fmla="*/ 3729781 w 12218982"/>
              <a:gd name="connsiteY12" fmla="*/ 323286 h 6860673"/>
              <a:gd name="connsiteX13" fmla="*/ 1717096 w 12218982"/>
              <a:gd name="connsiteY13" fmla="*/ 1451719 h 6860673"/>
              <a:gd name="connsiteX14" fmla="*/ 708597 w 12218982"/>
              <a:gd name="connsiteY14" fmla="*/ 2695590 h 6860673"/>
              <a:gd name="connsiteX15" fmla="*/ 486880 w 12218982"/>
              <a:gd name="connsiteY15" fmla="*/ 3274865 h 6860673"/>
              <a:gd name="connsiteX16" fmla="*/ 365997 w 12218982"/>
              <a:gd name="connsiteY16" fmla="*/ 3984708 h 6860673"/>
              <a:gd name="connsiteX17" fmla="*/ 341340 w 12218982"/>
              <a:gd name="connsiteY17" fmla="*/ 4301231 h 6860673"/>
              <a:gd name="connsiteX18" fmla="*/ 341340 w 12218982"/>
              <a:gd name="connsiteY18" fmla="*/ 5007890 h 6860673"/>
              <a:gd name="connsiteX19" fmla="*/ 343276 w 12218982"/>
              <a:gd name="connsiteY19" fmla="*/ 5047516 h 6860673"/>
              <a:gd name="connsiteX20" fmla="*/ 814636 w 12218982"/>
              <a:gd name="connsiteY20" fmla="*/ 6666819 h 6860673"/>
              <a:gd name="connsiteX21" fmla="*/ 915601 w 12218982"/>
              <a:gd name="connsiteY21" fmla="*/ 6858000 h 6860673"/>
              <a:gd name="connsiteX22" fmla="*/ 341340 w 12218982"/>
              <a:gd name="connsiteY22" fmla="*/ 6858000 h 6860673"/>
              <a:gd name="connsiteX23" fmla="*/ 341340 w 12218982"/>
              <a:gd name="connsiteY23" fmla="*/ 6860673 h 6860673"/>
              <a:gd name="connsiteX24" fmla="*/ 4456 w 12218982"/>
              <a:gd name="connsiteY24" fmla="*/ 6860673 h 6860673"/>
              <a:gd name="connsiteX25" fmla="*/ 4456 w 12218982"/>
              <a:gd name="connsiteY25" fmla="*/ 2794000 h 6860673"/>
              <a:gd name="connsiteX26" fmla="*/ 0 w 12218982"/>
              <a:gd name="connsiteY26" fmla="*/ 2794000 h 6860673"/>
              <a:gd name="connsiteX27" fmla="*/ 0 w 12218982"/>
              <a:gd name="connsiteY27" fmla="*/ 2022550 h 6860673"/>
              <a:gd name="connsiteX28" fmla="*/ 4456 w 12218982"/>
              <a:gd name="connsiteY28" fmla="*/ 2022550 h 6860673"/>
              <a:gd name="connsiteX29" fmla="*/ 4456 w 12218982"/>
              <a:gd name="connsiteY29" fmla="*/ 1646989 h 6860673"/>
              <a:gd name="connsiteX30" fmla="*/ 4456 w 12218982"/>
              <a:gd name="connsiteY30" fmla="*/ 0 h 6860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2218982" h="6860673">
                <a:moveTo>
                  <a:pt x="4456" y="0"/>
                </a:moveTo>
                <a:lnTo>
                  <a:pt x="3150735" y="0"/>
                </a:lnTo>
                <a:lnTo>
                  <a:pt x="3150734" y="1"/>
                </a:lnTo>
                <a:lnTo>
                  <a:pt x="3275209" y="1"/>
                </a:lnTo>
                <a:lnTo>
                  <a:pt x="3275209" y="0"/>
                </a:lnTo>
                <a:lnTo>
                  <a:pt x="12218982" y="0"/>
                </a:lnTo>
                <a:lnTo>
                  <a:pt x="12218982" y="1983013"/>
                </a:lnTo>
                <a:lnTo>
                  <a:pt x="12062259" y="2024385"/>
                </a:lnTo>
                <a:cubicBezTo>
                  <a:pt x="11728036" y="2099441"/>
                  <a:pt x="11364094" y="2141640"/>
                  <a:pt x="10972986" y="2139627"/>
                </a:cubicBezTo>
                <a:cubicBezTo>
                  <a:pt x="8748018" y="2128176"/>
                  <a:pt x="7788484" y="155587"/>
                  <a:pt x="5417726" y="115939"/>
                </a:cubicBezTo>
                <a:cubicBezTo>
                  <a:pt x="4862080" y="106647"/>
                  <a:pt x="4363654" y="168899"/>
                  <a:pt x="3916598" y="272807"/>
                </a:cubicBezTo>
                <a:lnTo>
                  <a:pt x="3863345" y="286233"/>
                </a:lnTo>
                <a:lnTo>
                  <a:pt x="3729781" y="323286"/>
                </a:lnTo>
                <a:cubicBezTo>
                  <a:pt x="3036967" y="532141"/>
                  <a:pt x="2352843" y="836886"/>
                  <a:pt x="1717096" y="1451719"/>
                </a:cubicBezTo>
                <a:cubicBezTo>
                  <a:pt x="1293264" y="1861607"/>
                  <a:pt x="966036" y="2282242"/>
                  <a:pt x="708597" y="2695590"/>
                </a:cubicBezTo>
                <a:cubicBezTo>
                  <a:pt x="593502" y="2938109"/>
                  <a:pt x="544310" y="3015870"/>
                  <a:pt x="486880" y="3274865"/>
                </a:cubicBezTo>
                <a:cubicBezTo>
                  <a:pt x="434927" y="3498394"/>
                  <a:pt x="385149" y="3635910"/>
                  <a:pt x="365997" y="3984708"/>
                </a:cubicBezTo>
                <a:lnTo>
                  <a:pt x="341340" y="4301231"/>
                </a:lnTo>
                <a:lnTo>
                  <a:pt x="341340" y="5007890"/>
                </a:lnTo>
                <a:cubicBezTo>
                  <a:pt x="341985" y="5021099"/>
                  <a:pt x="342631" y="5034307"/>
                  <a:pt x="343276" y="5047516"/>
                </a:cubicBezTo>
                <a:cubicBezTo>
                  <a:pt x="393784" y="5666740"/>
                  <a:pt x="577442" y="6188267"/>
                  <a:pt x="814636" y="6666819"/>
                </a:cubicBezTo>
                <a:lnTo>
                  <a:pt x="915601" y="6858000"/>
                </a:lnTo>
                <a:lnTo>
                  <a:pt x="341340" y="6858000"/>
                </a:lnTo>
                <a:lnTo>
                  <a:pt x="341340" y="6860673"/>
                </a:lnTo>
                <a:lnTo>
                  <a:pt x="4456" y="6860673"/>
                </a:lnTo>
                <a:lnTo>
                  <a:pt x="4456" y="2794000"/>
                </a:lnTo>
                <a:lnTo>
                  <a:pt x="0" y="2794000"/>
                </a:lnTo>
                <a:lnTo>
                  <a:pt x="0" y="2022550"/>
                </a:lnTo>
                <a:lnTo>
                  <a:pt x="4456" y="2022550"/>
                </a:lnTo>
                <a:lnTo>
                  <a:pt x="4456" y="1646989"/>
                </a:lnTo>
                <a:lnTo>
                  <a:pt x="4456" y="0"/>
                </a:lnTo>
                <a:close/>
              </a:path>
            </a:pathLst>
          </a:custGeom>
          <a:gradFill>
            <a:gsLst>
              <a:gs pos="0">
                <a:schemeClr val="accent3">
                  <a:lumMod val="25000"/>
                  <a:alpha val="60164"/>
                </a:schemeClr>
              </a:gs>
              <a:gs pos="77000">
                <a:schemeClr val="accent3">
                  <a:lumMod val="25000"/>
                  <a:alpha val="29492"/>
                </a:schemeClr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Freeform 10">
            <a:extLst>
              <a:ext uri="{FF2B5EF4-FFF2-40B4-BE49-F238E27FC236}">
                <a16:creationId xmlns:a16="http://schemas.microsoft.com/office/drawing/2014/main" id="{A9BF091C-5F88-B50F-03BB-284950253993}"/>
              </a:ext>
            </a:extLst>
          </p:cNvPr>
          <p:cNvSpPr/>
          <p:nvPr userDrawn="1"/>
        </p:nvSpPr>
        <p:spPr>
          <a:xfrm flipV="1">
            <a:off x="204060" y="5377862"/>
            <a:ext cx="7471211" cy="1480138"/>
          </a:xfrm>
          <a:custGeom>
            <a:avLst/>
            <a:gdLst>
              <a:gd name="connsiteX0" fmla="*/ 1910385 w 3946673"/>
              <a:gd name="connsiteY0" fmla="*/ 781847 h 781884"/>
              <a:gd name="connsiteX1" fmla="*/ 3855031 w 3946673"/>
              <a:gd name="connsiteY1" fmla="*/ 44786 h 781884"/>
              <a:gd name="connsiteX2" fmla="*/ 3946673 w 3946673"/>
              <a:gd name="connsiteY2" fmla="*/ 0 h 781884"/>
              <a:gd name="connsiteX3" fmla="*/ 0 w 3946673"/>
              <a:gd name="connsiteY3" fmla="*/ 0 h 781884"/>
              <a:gd name="connsiteX4" fmla="*/ 54644 w 3946673"/>
              <a:gd name="connsiteY4" fmla="*/ 67939 h 781884"/>
              <a:gd name="connsiteX5" fmla="*/ 1910385 w 3946673"/>
              <a:gd name="connsiteY5" fmla="*/ 781847 h 781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946673" h="781884">
                <a:moveTo>
                  <a:pt x="1910385" y="781847"/>
                </a:moveTo>
                <a:cubicBezTo>
                  <a:pt x="2719463" y="777993"/>
                  <a:pt x="3240943" y="361686"/>
                  <a:pt x="3855031" y="44786"/>
                </a:cubicBezTo>
                <a:lnTo>
                  <a:pt x="3946673" y="0"/>
                </a:lnTo>
                <a:lnTo>
                  <a:pt x="0" y="0"/>
                </a:lnTo>
                <a:lnTo>
                  <a:pt x="54644" y="67939"/>
                </a:lnTo>
                <a:cubicBezTo>
                  <a:pt x="372182" y="426203"/>
                  <a:pt x="1020399" y="786086"/>
                  <a:pt x="1910385" y="781847"/>
                </a:cubicBezTo>
                <a:close/>
              </a:path>
            </a:pathLst>
          </a:custGeom>
          <a:gradFill>
            <a:gsLst>
              <a:gs pos="66000">
                <a:schemeClr val="tx2">
                  <a:alpha val="8123"/>
                </a:schemeClr>
              </a:gs>
              <a:gs pos="33000">
                <a:schemeClr val="accent6">
                  <a:alpha val="13919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Freeform 16">
            <a:extLst>
              <a:ext uri="{FF2B5EF4-FFF2-40B4-BE49-F238E27FC236}">
                <a16:creationId xmlns:a16="http://schemas.microsoft.com/office/drawing/2014/main" id="{3FF8B459-35F5-072D-56FA-415EEABE6DC2}"/>
              </a:ext>
            </a:extLst>
          </p:cNvPr>
          <p:cNvSpPr/>
          <p:nvPr userDrawn="1"/>
        </p:nvSpPr>
        <p:spPr>
          <a:xfrm rot="10800000">
            <a:off x="-30287" y="4822578"/>
            <a:ext cx="12230888" cy="2040391"/>
          </a:xfrm>
          <a:custGeom>
            <a:avLst/>
            <a:gdLst>
              <a:gd name="connsiteX0" fmla="*/ 1751979 w 12230888"/>
              <a:gd name="connsiteY0" fmla="*/ 2040336 h 2040391"/>
              <a:gd name="connsiteX1" fmla="*/ 44227 w 12230888"/>
              <a:gd name="connsiteY1" fmla="*/ 1650944 h 2040391"/>
              <a:gd name="connsiteX2" fmla="*/ 0 w 12230888"/>
              <a:gd name="connsiteY2" fmla="*/ 1626084 h 2040391"/>
              <a:gd name="connsiteX3" fmla="*/ 0 w 12230888"/>
              <a:gd name="connsiteY3" fmla="*/ 0 h 2040391"/>
              <a:gd name="connsiteX4" fmla="*/ 12230888 w 12230888"/>
              <a:gd name="connsiteY4" fmla="*/ 0 h 2040391"/>
              <a:gd name="connsiteX5" fmla="*/ 12230888 w 12230888"/>
              <a:gd name="connsiteY5" fmla="*/ 1945571 h 2040391"/>
              <a:gd name="connsiteX6" fmla="*/ 12158569 w 12230888"/>
              <a:gd name="connsiteY6" fmla="*/ 1963333 h 2040391"/>
              <a:gd name="connsiteX7" fmla="*/ 11600914 w 12230888"/>
              <a:gd name="connsiteY7" fmla="*/ 2019284 h 2040391"/>
              <a:gd name="connsiteX8" fmla="*/ 9893162 w 12230888"/>
              <a:gd name="connsiteY8" fmla="*/ 1629893 h 2040391"/>
              <a:gd name="connsiteX9" fmla="*/ 9779649 w 12230888"/>
              <a:gd name="connsiteY9" fmla="*/ 1560235 h 2040391"/>
              <a:gd name="connsiteX10" fmla="*/ 9734876 w 12230888"/>
              <a:gd name="connsiteY10" fmla="*/ 1542756 h 2040391"/>
              <a:gd name="connsiteX11" fmla="*/ 6253752 w 12230888"/>
              <a:gd name="connsiteY11" fmla="*/ 400415 h 2040391"/>
              <a:gd name="connsiteX12" fmla="*/ 1751979 w 12230888"/>
              <a:gd name="connsiteY12" fmla="*/ 2040336 h 2040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230888" h="2040391">
                <a:moveTo>
                  <a:pt x="1751979" y="2040336"/>
                </a:moveTo>
                <a:cubicBezTo>
                  <a:pt x="1075843" y="2043817"/>
                  <a:pt x="499894" y="1884241"/>
                  <a:pt x="44227" y="1650944"/>
                </a:cubicBezTo>
                <a:lnTo>
                  <a:pt x="0" y="1626084"/>
                </a:lnTo>
                <a:lnTo>
                  <a:pt x="0" y="0"/>
                </a:lnTo>
                <a:lnTo>
                  <a:pt x="12230888" y="0"/>
                </a:lnTo>
                <a:lnTo>
                  <a:pt x="12230888" y="1945571"/>
                </a:lnTo>
                <a:lnTo>
                  <a:pt x="12158569" y="1963333"/>
                </a:lnTo>
                <a:cubicBezTo>
                  <a:pt x="11983060" y="1998243"/>
                  <a:pt x="11798121" y="2018269"/>
                  <a:pt x="11600914" y="2019284"/>
                </a:cubicBezTo>
                <a:cubicBezTo>
                  <a:pt x="10924778" y="2022765"/>
                  <a:pt x="10348830" y="1863190"/>
                  <a:pt x="9893162" y="1629893"/>
                </a:cubicBezTo>
                <a:lnTo>
                  <a:pt x="9779649" y="1560235"/>
                </a:lnTo>
                <a:lnTo>
                  <a:pt x="9734876" y="1542756"/>
                </a:lnTo>
                <a:cubicBezTo>
                  <a:pt x="9114026" y="1267812"/>
                  <a:pt x="8054852" y="370292"/>
                  <a:pt x="6253752" y="400415"/>
                </a:cubicBezTo>
                <a:cubicBezTo>
                  <a:pt x="4332581" y="432545"/>
                  <a:pt x="3555009" y="2031056"/>
                  <a:pt x="1751979" y="2040336"/>
                </a:cubicBezTo>
                <a:close/>
              </a:path>
            </a:pathLst>
          </a:custGeom>
          <a:gradFill flip="none" rotWithShape="1">
            <a:gsLst>
              <a:gs pos="0">
                <a:schemeClr val="accent6">
                  <a:alpha val="23907"/>
                </a:schemeClr>
              </a:gs>
              <a:gs pos="85000">
                <a:schemeClr val="accent5">
                  <a:lumMod val="50000"/>
                  <a:alpha val="42331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6" name="Freeform 17">
            <a:extLst>
              <a:ext uri="{FF2B5EF4-FFF2-40B4-BE49-F238E27FC236}">
                <a16:creationId xmlns:a16="http://schemas.microsoft.com/office/drawing/2014/main" id="{73867BC1-390E-647F-B33F-8622748E6530}"/>
              </a:ext>
            </a:extLst>
          </p:cNvPr>
          <p:cNvSpPr/>
          <p:nvPr userDrawn="1"/>
        </p:nvSpPr>
        <p:spPr>
          <a:xfrm>
            <a:off x="0" y="0"/>
            <a:ext cx="12192000" cy="2035422"/>
          </a:xfrm>
          <a:custGeom>
            <a:avLst/>
            <a:gdLst>
              <a:gd name="connsiteX0" fmla="*/ 0 w 12192000"/>
              <a:gd name="connsiteY0" fmla="*/ 0 h 2035422"/>
              <a:gd name="connsiteX1" fmla="*/ 12192000 w 12192000"/>
              <a:gd name="connsiteY1" fmla="*/ 0 h 2035422"/>
              <a:gd name="connsiteX2" fmla="*/ 12192000 w 12192000"/>
              <a:gd name="connsiteY2" fmla="*/ 1759689 h 2035422"/>
              <a:gd name="connsiteX3" fmla="*/ 12103306 w 12192000"/>
              <a:gd name="connsiteY3" fmla="*/ 1729773 h 2035422"/>
              <a:gd name="connsiteX4" fmla="*/ 11659615 w 12192000"/>
              <a:gd name="connsiteY4" fmla="*/ 1535038 h 2035422"/>
              <a:gd name="connsiteX5" fmla="*/ 11521247 w 12192000"/>
              <a:gd name="connsiteY5" fmla="*/ 1450127 h 2035422"/>
              <a:gd name="connsiteX6" fmla="*/ 11466670 w 12192000"/>
              <a:gd name="connsiteY6" fmla="*/ 1428821 h 2035422"/>
              <a:gd name="connsiteX7" fmla="*/ 7223297 w 12192000"/>
              <a:gd name="connsiteY7" fmla="*/ 36346 h 2035422"/>
              <a:gd name="connsiteX8" fmla="*/ 1735787 w 12192000"/>
              <a:gd name="connsiteY8" fmla="*/ 2035354 h 2035422"/>
              <a:gd name="connsiteX9" fmla="*/ 97785 w 12192000"/>
              <a:gd name="connsiteY9" fmla="*/ 1755433 h 2035422"/>
              <a:gd name="connsiteX10" fmla="*/ 0 w 12192000"/>
              <a:gd name="connsiteY10" fmla="*/ 1715854 h 2035422"/>
              <a:gd name="connsiteX11" fmla="*/ 0 w 12192000"/>
              <a:gd name="connsiteY11" fmla="*/ 0 h 20354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2035422">
                <a:moveTo>
                  <a:pt x="0" y="0"/>
                </a:moveTo>
                <a:lnTo>
                  <a:pt x="12192000" y="0"/>
                </a:lnTo>
                <a:lnTo>
                  <a:pt x="12192000" y="1759689"/>
                </a:lnTo>
                <a:lnTo>
                  <a:pt x="12103306" y="1729773"/>
                </a:lnTo>
                <a:cubicBezTo>
                  <a:pt x="11946501" y="1671612"/>
                  <a:pt x="11798476" y="1606133"/>
                  <a:pt x="11659615" y="1535038"/>
                </a:cubicBezTo>
                <a:lnTo>
                  <a:pt x="11521247" y="1450127"/>
                </a:lnTo>
                <a:lnTo>
                  <a:pt x="11466670" y="1428821"/>
                </a:lnTo>
                <a:cubicBezTo>
                  <a:pt x="10709874" y="1093673"/>
                  <a:pt x="9418777" y="-373"/>
                  <a:pt x="7223297" y="36346"/>
                </a:cubicBezTo>
                <a:cubicBezTo>
                  <a:pt x="4881454" y="75511"/>
                  <a:pt x="3933620" y="2024042"/>
                  <a:pt x="1735787" y="2035354"/>
                </a:cubicBezTo>
                <a:cubicBezTo>
                  <a:pt x="1117647" y="2038536"/>
                  <a:pt x="568201" y="1929916"/>
                  <a:pt x="97785" y="1755433"/>
                </a:cubicBezTo>
                <a:lnTo>
                  <a:pt x="0" y="1715854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3">
                  <a:lumMod val="25000"/>
                </a:schemeClr>
              </a:gs>
              <a:gs pos="99000">
                <a:schemeClr val="accent3">
                  <a:lumMod val="25000"/>
                </a:schemeClr>
              </a:gs>
              <a:gs pos="31000">
                <a:schemeClr val="accent6">
                  <a:alpha val="69328"/>
                </a:schemeClr>
              </a:gs>
              <a:gs pos="73000">
                <a:schemeClr val="accent5">
                  <a:lumMod val="50000"/>
                  <a:alpha val="42331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7" name="Freeform 18">
            <a:extLst>
              <a:ext uri="{FF2B5EF4-FFF2-40B4-BE49-F238E27FC236}">
                <a16:creationId xmlns:a16="http://schemas.microsoft.com/office/drawing/2014/main" id="{FA6C5756-59FF-66C3-2611-3D7AB2049ABE}"/>
              </a:ext>
            </a:extLst>
          </p:cNvPr>
          <p:cNvSpPr/>
          <p:nvPr userDrawn="1"/>
        </p:nvSpPr>
        <p:spPr>
          <a:xfrm flipH="1">
            <a:off x="-2" y="0"/>
            <a:ext cx="11262111" cy="2139696"/>
          </a:xfrm>
          <a:custGeom>
            <a:avLst/>
            <a:gdLst>
              <a:gd name="connsiteX0" fmla="*/ 3062591 w 9676770"/>
              <a:gd name="connsiteY0" fmla="*/ 1838437 h 1838496"/>
              <a:gd name="connsiteX1" fmla="*/ 10485 w 9676770"/>
              <a:gd name="connsiteY1" fmla="*/ 104484 h 1838496"/>
              <a:gd name="connsiteX2" fmla="*/ 0 w 9676770"/>
              <a:gd name="connsiteY2" fmla="*/ 0 h 1838496"/>
              <a:gd name="connsiteX3" fmla="*/ 9676770 w 9676770"/>
              <a:gd name="connsiteY3" fmla="*/ 0 h 1838496"/>
              <a:gd name="connsiteX4" fmla="*/ 9676770 w 9676770"/>
              <a:gd name="connsiteY4" fmla="*/ 396354 h 1838496"/>
              <a:gd name="connsiteX5" fmla="*/ 9495267 w 9676770"/>
              <a:gd name="connsiteY5" fmla="*/ 334664 h 1838496"/>
              <a:gd name="connsiteX6" fmla="*/ 7835850 w 9676770"/>
              <a:gd name="connsiteY6" fmla="*/ 99619 h 1838496"/>
              <a:gd name="connsiteX7" fmla="*/ 3062591 w 9676770"/>
              <a:gd name="connsiteY7" fmla="*/ 1838437 h 1838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676770" h="1838496">
                <a:moveTo>
                  <a:pt x="3062591" y="1838437"/>
                </a:moveTo>
                <a:cubicBezTo>
                  <a:pt x="1270312" y="1847662"/>
                  <a:pt x="141962" y="776331"/>
                  <a:pt x="10485" y="104484"/>
                </a:cubicBezTo>
                <a:lnTo>
                  <a:pt x="0" y="0"/>
                </a:lnTo>
                <a:lnTo>
                  <a:pt x="9676770" y="0"/>
                </a:lnTo>
                <a:lnTo>
                  <a:pt x="9676770" y="396354"/>
                </a:lnTo>
                <a:lnTo>
                  <a:pt x="9495267" y="334664"/>
                </a:lnTo>
                <a:cubicBezTo>
                  <a:pt x="9021588" y="187614"/>
                  <a:pt x="8472423" y="88973"/>
                  <a:pt x="7835850" y="99619"/>
                </a:cubicBezTo>
                <a:cubicBezTo>
                  <a:pt x="5798818" y="133686"/>
                  <a:pt x="4974355" y="1828598"/>
                  <a:pt x="3062591" y="1838437"/>
                </a:cubicBezTo>
                <a:close/>
              </a:path>
            </a:pathLst>
          </a:custGeom>
          <a:gradFill flip="none" rotWithShape="1">
            <a:gsLst>
              <a:gs pos="43000">
                <a:schemeClr val="accent3">
                  <a:lumMod val="25000"/>
                  <a:alpha val="50000"/>
                </a:schemeClr>
              </a:gs>
              <a:gs pos="73000">
                <a:schemeClr val="accent1">
                  <a:alpha val="11498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Freeform 19">
            <a:extLst>
              <a:ext uri="{FF2B5EF4-FFF2-40B4-BE49-F238E27FC236}">
                <a16:creationId xmlns:a16="http://schemas.microsoft.com/office/drawing/2014/main" id="{EF6D3160-DA6D-8CDA-3A13-8A43EC05449D}"/>
              </a:ext>
            </a:extLst>
          </p:cNvPr>
          <p:cNvSpPr/>
          <p:nvPr userDrawn="1"/>
        </p:nvSpPr>
        <p:spPr>
          <a:xfrm>
            <a:off x="0" y="7399"/>
            <a:ext cx="4758726" cy="842020"/>
          </a:xfrm>
          <a:custGeom>
            <a:avLst/>
            <a:gdLst>
              <a:gd name="connsiteX0" fmla="*/ 2449167 w 4758726"/>
              <a:gd name="connsiteY0" fmla="*/ 841961 h 842020"/>
              <a:gd name="connsiteX1" fmla="*/ 12024 w 4758726"/>
              <a:gd name="connsiteY1" fmla="*/ 11254 h 842020"/>
              <a:gd name="connsiteX2" fmla="*/ 0 w 4758726"/>
              <a:gd name="connsiteY2" fmla="*/ 0 h 842020"/>
              <a:gd name="connsiteX3" fmla="*/ 4758726 w 4758726"/>
              <a:gd name="connsiteY3" fmla="*/ 0 h 842020"/>
              <a:gd name="connsiteX4" fmla="*/ 4526601 w 4758726"/>
              <a:gd name="connsiteY4" fmla="*/ 141635 h 842020"/>
              <a:gd name="connsiteX5" fmla="*/ 2449167 w 4758726"/>
              <a:gd name="connsiteY5" fmla="*/ 841961 h 842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58726" h="842020">
                <a:moveTo>
                  <a:pt x="2449167" y="841961"/>
                </a:moveTo>
                <a:cubicBezTo>
                  <a:pt x="1373800" y="847496"/>
                  <a:pt x="537447" y="464031"/>
                  <a:pt x="12024" y="11254"/>
                </a:cubicBezTo>
                <a:lnTo>
                  <a:pt x="0" y="0"/>
                </a:lnTo>
                <a:lnTo>
                  <a:pt x="4758726" y="0"/>
                </a:lnTo>
                <a:lnTo>
                  <a:pt x="4526601" y="141635"/>
                </a:lnTo>
                <a:cubicBezTo>
                  <a:pt x="3913845" y="510819"/>
                  <a:pt x="3285564" y="837657"/>
                  <a:pt x="2449167" y="841961"/>
                </a:cubicBezTo>
                <a:close/>
              </a:path>
            </a:pathLst>
          </a:custGeom>
          <a:gradFill>
            <a:gsLst>
              <a:gs pos="0">
                <a:schemeClr val="tx2">
                  <a:alpha val="43000"/>
                </a:schemeClr>
              </a:gs>
              <a:gs pos="100000">
                <a:schemeClr val="accent6">
                  <a:alpha val="5300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86000" y="2752344"/>
            <a:ext cx="7763256" cy="1600200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32320" y="4233672"/>
            <a:ext cx="2843784" cy="448056"/>
          </a:xfrm>
        </p:spPr>
        <p:txBody>
          <a:bodyPr>
            <a:no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7892275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 Placeholder 50">
            <a:extLst>
              <a:ext uri="{FF2B5EF4-FFF2-40B4-BE49-F238E27FC236}">
                <a16:creationId xmlns:a16="http://schemas.microsoft.com/office/drawing/2014/main" id="{100A0D9B-ADC5-C41B-130F-1EA1EDE9F2E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372600" y="3236976"/>
            <a:ext cx="2093976" cy="1856232"/>
          </a:xfrm>
          <a:custGeom>
            <a:avLst/>
            <a:gdLst>
              <a:gd name="connsiteX0" fmla="*/ 0 w 2093976"/>
              <a:gd name="connsiteY0" fmla="*/ 0 h 1856232"/>
              <a:gd name="connsiteX1" fmla="*/ 2093976 w 2093976"/>
              <a:gd name="connsiteY1" fmla="*/ 0 h 1856232"/>
              <a:gd name="connsiteX2" fmla="*/ 2093976 w 2093976"/>
              <a:gd name="connsiteY2" fmla="*/ 1695761 h 1856232"/>
              <a:gd name="connsiteX3" fmla="*/ 1933505 w 2093976"/>
              <a:gd name="connsiteY3" fmla="*/ 1856232 h 1856232"/>
              <a:gd name="connsiteX4" fmla="*/ 0 w 2093976"/>
              <a:gd name="connsiteY4" fmla="*/ 1856232 h 1856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93976" h="1856232">
                <a:moveTo>
                  <a:pt x="0" y="0"/>
                </a:moveTo>
                <a:lnTo>
                  <a:pt x="2093976" y="0"/>
                </a:lnTo>
                <a:lnTo>
                  <a:pt x="2093976" y="1695761"/>
                </a:lnTo>
                <a:cubicBezTo>
                  <a:pt x="2093976" y="1784387"/>
                  <a:pt x="2022131" y="1856232"/>
                  <a:pt x="1933505" y="1856232"/>
                </a:cubicBezTo>
                <a:lnTo>
                  <a:pt x="0" y="1856232"/>
                </a:lnTo>
                <a:close/>
              </a:path>
            </a:pathLst>
          </a:custGeom>
          <a:ln w="12700">
            <a:solidFill>
              <a:schemeClr val="bg1"/>
            </a:solidFill>
          </a:ln>
        </p:spPr>
        <p:txBody>
          <a:bodyPr wrap="square" lIns="256032" tIns="201168" rIns="27432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spc="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53694F-11E9-3CF0-DCDE-FC7C6FAF56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5064" y="832104"/>
            <a:ext cx="8878824" cy="1069848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id="{9AF8AEFF-3F3B-8AFC-621B-F653E2F1B74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27339" y="2478024"/>
            <a:ext cx="2098157" cy="702770"/>
          </a:xfrm>
          <a:custGeom>
            <a:avLst/>
            <a:gdLst>
              <a:gd name="connsiteX0" fmla="*/ 169182 w 2098157"/>
              <a:gd name="connsiteY0" fmla="*/ 0 h 702770"/>
              <a:gd name="connsiteX1" fmla="*/ 2098157 w 2098157"/>
              <a:gd name="connsiteY1" fmla="*/ 0 h 702770"/>
              <a:gd name="connsiteX2" fmla="*/ 2098157 w 2098157"/>
              <a:gd name="connsiteY2" fmla="*/ 702770 h 702770"/>
              <a:gd name="connsiteX3" fmla="*/ 2097025 w 2098157"/>
              <a:gd name="connsiteY3" fmla="*/ 702770 h 702770"/>
              <a:gd name="connsiteX4" fmla="*/ 503974 w 2098157"/>
              <a:gd name="connsiteY4" fmla="*/ 702770 h 702770"/>
              <a:gd name="connsiteX5" fmla="*/ 0 w 2098157"/>
              <a:gd name="connsiteY5" fmla="*/ 702770 h 702770"/>
              <a:gd name="connsiteX6" fmla="*/ 0 w 2098157"/>
              <a:gd name="connsiteY6" fmla="*/ 202766 h 702770"/>
              <a:gd name="connsiteX7" fmla="*/ 136581 w 2098157"/>
              <a:gd name="connsiteY7" fmla="*/ 3900 h 702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98157" h="702770">
                <a:moveTo>
                  <a:pt x="169182" y="0"/>
                </a:moveTo>
                <a:lnTo>
                  <a:pt x="2098157" y="0"/>
                </a:lnTo>
                <a:lnTo>
                  <a:pt x="2098157" y="702770"/>
                </a:lnTo>
                <a:lnTo>
                  <a:pt x="2097025" y="702770"/>
                </a:lnTo>
                <a:lnTo>
                  <a:pt x="503974" y="702770"/>
                </a:lnTo>
                <a:lnTo>
                  <a:pt x="0" y="702770"/>
                </a:lnTo>
                <a:lnTo>
                  <a:pt x="0" y="202766"/>
                </a:lnTo>
                <a:cubicBezTo>
                  <a:pt x="0" y="104671"/>
                  <a:pt x="58634" y="22828"/>
                  <a:pt x="136581" y="3900"/>
                </a:cubicBezTo>
                <a:close/>
              </a:path>
            </a:pathLst>
          </a:custGeom>
          <a:solidFill>
            <a:schemeClr val="accent6"/>
          </a:solidFill>
          <a:ln w="12700">
            <a:solidFill>
              <a:schemeClr val="accent6"/>
            </a:solidFill>
          </a:ln>
        </p:spPr>
        <p:txBody>
          <a:bodyPr wrap="square" lIns="91440" tIns="45720" rIns="91440" bIns="4572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 spc="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C0111168-089D-E125-6CBB-0B288CE8D5B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31520" y="3236976"/>
            <a:ext cx="2093976" cy="1856232"/>
          </a:xfrm>
          <a:custGeom>
            <a:avLst/>
            <a:gdLst>
              <a:gd name="connsiteX0" fmla="*/ 0 w 2093976"/>
              <a:gd name="connsiteY0" fmla="*/ 0 h 1856232"/>
              <a:gd name="connsiteX1" fmla="*/ 2093976 w 2093976"/>
              <a:gd name="connsiteY1" fmla="*/ 0 h 1856232"/>
              <a:gd name="connsiteX2" fmla="*/ 2093976 w 2093976"/>
              <a:gd name="connsiteY2" fmla="*/ 1856232 h 1856232"/>
              <a:gd name="connsiteX3" fmla="*/ 160471 w 2093976"/>
              <a:gd name="connsiteY3" fmla="*/ 1856232 h 1856232"/>
              <a:gd name="connsiteX4" fmla="*/ 0 w 2093976"/>
              <a:gd name="connsiteY4" fmla="*/ 1695761 h 1856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93976" h="1856232">
                <a:moveTo>
                  <a:pt x="0" y="0"/>
                </a:moveTo>
                <a:lnTo>
                  <a:pt x="2093976" y="0"/>
                </a:lnTo>
                <a:lnTo>
                  <a:pt x="2093976" y="1856232"/>
                </a:lnTo>
                <a:lnTo>
                  <a:pt x="160471" y="1856232"/>
                </a:lnTo>
                <a:cubicBezTo>
                  <a:pt x="71845" y="1856232"/>
                  <a:pt x="0" y="1784387"/>
                  <a:pt x="0" y="1695761"/>
                </a:cubicBezTo>
                <a:close/>
              </a:path>
            </a:pathLst>
          </a:custGeom>
          <a:ln w="12700">
            <a:solidFill>
              <a:schemeClr val="bg1"/>
            </a:solidFill>
          </a:ln>
        </p:spPr>
        <p:txBody>
          <a:bodyPr wrap="square" lIns="256032" tIns="201168" rIns="27432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spc="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20FBF32C-8DDB-F094-1C74-FDE91B64F98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884932" y="2478024"/>
            <a:ext cx="2103120" cy="704088"/>
          </a:xfrm>
          <a:solidFill>
            <a:schemeClr val="accent1"/>
          </a:solidFill>
          <a:ln w="12700">
            <a:solidFill>
              <a:schemeClr val="accent1"/>
            </a:solidFill>
          </a:ln>
        </p:spPr>
        <p:txBody>
          <a:bodyPr lIns="91440" tIns="45720" rIns="91440" bIns="4572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 spc="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C5237567-8AEF-3966-7CED-5DA3ACD21E7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91790" y="3236976"/>
            <a:ext cx="2093976" cy="1856232"/>
          </a:xfrm>
          <a:ln w="12700">
            <a:solidFill>
              <a:schemeClr val="bg1"/>
            </a:solidFill>
          </a:ln>
        </p:spPr>
        <p:txBody>
          <a:bodyPr lIns="256032" tIns="201168" rIns="274320"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spc="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7137587B-C03C-671F-AED7-4B974605AF4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047488" y="2478024"/>
            <a:ext cx="2103120" cy="704088"/>
          </a:xfrm>
          <a:solidFill>
            <a:schemeClr val="accent4"/>
          </a:solidFill>
          <a:ln w="12700">
            <a:solidFill>
              <a:schemeClr val="accent4"/>
            </a:solidFill>
          </a:ln>
        </p:spPr>
        <p:txBody>
          <a:bodyPr lIns="91440" tIns="45720" rIns="91440" bIns="4572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 spc="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25D4A96A-10D9-D4AD-C775-61041F026BA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052060" y="3236976"/>
            <a:ext cx="2093976" cy="1856232"/>
          </a:xfrm>
          <a:ln w="12700">
            <a:solidFill>
              <a:schemeClr val="bg1"/>
            </a:solidFill>
          </a:ln>
        </p:spPr>
        <p:txBody>
          <a:bodyPr lIns="256032" tIns="201168" rIns="274320"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spc="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11">
            <a:extLst>
              <a:ext uri="{FF2B5EF4-FFF2-40B4-BE49-F238E27FC236}">
                <a16:creationId xmlns:a16="http://schemas.microsoft.com/office/drawing/2014/main" id="{81308FE1-98CC-9FD0-5CF1-5A8E61C5BA9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210044" y="2478024"/>
            <a:ext cx="2103120" cy="704088"/>
          </a:xfrm>
          <a:solidFill>
            <a:schemeClr val="accent2"/>
          </a:solidFill>
          <a:ln w="12700">
            <a:solidFill>
              <a:schemeClr val="accent2"/>
            </a:solidFill>
          </a:ln>
        </p:spPr>
        <p:txBody>
          <a:bodyPr lIns="91440" tIns="45720" rIns="91440" bIns="4572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 spc="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B6FB197B-711E-A949-62E5-216CBC83FFB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212330" y="3236976"/>
            <a:ext cx="2093976" cy="1856232"/>
          </a:xfrm>
          <a:ln w="12700">
            <a:solidFill>
              <a:schemeClr val="bg1"/>
            </a:solidFill>
          </a:ln>
        </p:spPr>
        <p:txBody>
          <a:bodyPr lIns="256032" tIns="201168" rIns="274320"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spc="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id="{76A5CBAC-0099-3E8F-E44D-7B999D70796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372600" y="2478025"/>
            <a:ext cx="2098157" cy="702769"/>
          </a:xfrm>
          <a:custGeom>
            <a:avLst/>
            <a:gdLst>
              <a:gd name="connsiteX0" fmla="*/ 0 w 2098157"/>
              <a:gd name="connsiteY0" fmla="*/ 0 h 702769"/>
              <a:gd name="connsiteX1" fmla="*/ 1928984 w 2098157"/>
              <a:gd name="connsiteY1" fmla="*/ 0 h 702769"/>
              <a:gd name="connsiteX2" fmla="*/ 1961576 w 2098157"/>
              <a:gd name="connsiteY2" fmla="*/ 3899 h 702769"/>
              <a:gd name="connsiteX3" fmla="*/ 2098157 w 2098157"/>
              <a:gd name="connsiteY3" fmla="*/ 202765 h 702769"/>
              <a:gd name="connsiteX4" fmla="*/ 2098157 w 2098157"/>
              <a:gd name="connsiteY4" fmla="*/ 702769 h 702769"/>
              <a:gd name="connsiteX5" fmla="*/ 1594183 w 2098157"/>
              <a:gd name="connsiteY5" fmla="*/ 702769 h 702769"/>
              <a:gd name="connsiteX6" fmla="*/ 1132 w 2098157"/>
              <a:gd name="connsiteY6" fmla="*/ 702769 h 702769"/>
              <a:gd name="connsiteX7" fmla="*/ 0 w 2098157"/>
              <a:gd name="connsiteY7" fmla="*/ 702769 h 702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98157" h="702769">
                <a:moveTo>
                  <a:pt x="0" y="0"/>
                </a:moveTo>
                <a:lnTo>
                  <a:pt x="1928984" y="0"/>
                </a:lnTo>
                <a:lnTo>
                  <a:pt x="1961576" y="3899"/>
                </a:lnTo>
                <a:cubicBezTo>
                  <a:pt x="2039523" y="22827"/>
                  <a:pt x="2098157" y="104670"/>
                  <a:pt x="2098157" y="202765"/>
                </a:cubicBezTo>
                <a:lnTo>
                  <a:pt x="2098157" y="702769"/>
                </a:lnTo>
                <a:lnTo>
                  <a:pt x="1594183" y="702769"/>
                </a:lnTo>
                <a:lnTo>
                  <a:pt x="1132" y="702769"/>
                </a:lnTo>
                <a:lnTo>
                  <a:pt x="0" y="702769"/>
                </a:lnTo>
                <a:close/>
              </a:path>
            </a:pathLst>
          </a:custGeom>
          <a:solidFill>
            <a:schemeClr val="tx2"/>
          </a:solidFill>
          <a:ln w="12700">
            <a:solidFill>
              <a:schemeClr val="tx2"/>
            </a:solidFill>
          </a:ln>
        </p:spPr>
        <p:txBody>
          <a:bodyPr wrap="square" lIns="91440" tIns="45720" rIns="91440" bIns="4572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 spc="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669002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53694F-11E9-3CF0-DCDE-FC7C6FAF56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2224" y="832104"/>
            <a:ext cx="8878824" cy="1069848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C652500-B558-F785-439F-12315F43312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Crypto: investing &amp; trading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8A96B1-64D5-11B6-BD02-AD31F317296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C883D99-31C6-D5A2-D86A-FC9440CEA769}"/>
              </a:ext>
            </a:extLst>
          </p:cNvPr>
          <p:cNvCxnSpPr>
            <a:cxnSpLocks/>
          </p:cNvCxnSpPr>
          <p:nvPr userDrawn="1"/>
        </p:nvCxnSpPr>
        <p:spPr>
          <a:xfrm>
            <a:off x="1944007" y="3324115"/>
            <a:ext cx="2170451" cy="0"/>
          </a:xfrm>
          <a:prstGeom prst="line">
            <a:avLst/>
          </a:prstGeom>
          <a:ln w="12700">
            <a:solidFill>
              <a:schemeClr val="accent6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38AB5A6-6184-8A00-738A-9F575C1472CC}"/>
              </a:ext>
            </a:extLst>
          </p:cNvPr>
          <p:cNvCxnSpPr>
            <a:cxnSpLocks/>
          </p:cNvCxnSpPr>
          <p:nvPr userDrawn="1"/>
        </p:nvCxnSpPr>
        <p:spPr>
          <a:xfrm>
            <a:off x="4114458" y="3322646"/>
            <a:ext cx="2171700" cy="0"/>
          </a:xfrm>
          <a:prstGeom prst="line">
            <a:avLst/>
          </a:prstGeom>
          <a:ln w="12700">
            <a:solidFill>
              <a:schemeClr val="accent5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0BFB726-8911-1D40-8CAD-0678A3988661}"/>
              </a:ext>
            </a:extLst>
          </p:cNvPr>
          <p:cNvCxnSpPr>
            <a:cxnSpLocks/>
          </p:cNvCxnSpPr>
          <p:nvPr userDrawn="1"/>
        </p:nvCxnSpPr>
        <p:spPr>
          <a:xfrm>
            <a:off x="6286158" y="3322646"/>
            <a:ext cx="2161515" cy="14408"/>
          </a:xfrm>
          <a:prstGeom prst="line">
            <a:avLst/>
          </a:prstGeom>
          <a:ln w="12700">
            <a:solidFill>
              <a:schemeClr val="accent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A06BA5D-5C40-149B-0AE7-118CF43109F3}"/>
              </a:ext>
            </a:extLst>
          </p:cNvPr>
          <p:cNvCxnSpPr>
            <a:cxnSpLocks/>
          </p:cNvCxnSpPr>
          <p:nvPr userDrawn="1"/>
        </p:nvCxnSpPr>
        <p:spPr>
          <a:xfrm>
            <a:off x="8447673" y="3333307"/>
            <a:ext cx="2189197" cy="0"/>
          </a:xfrm>
          <a:prstGeom prst="line">
            <a:avLst/>
          </a:prstGeom>
          <a:ln w="12700">
            <a:solidFill>
              <a:schemeClr val="accent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0E1F9F84-FEDF-EE4B-151E-0BA753B313F2}"/>
              </a:ext>
            </a:extLst>
          </p:cNvPr>
          <p:cNvSpPr/>
          <p:nvPr userDrawn="1"/>
        </p:nvSpPr>
        <p:spPr>
          <a:xfrm>
            <a:off x="1349145" y="2715964"/>
            <a:ext cx="1218817" cy="1218817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5D1979A-4075-FDBC-DC21-B473A894753D}"/>
              </a:ext>
            </a:extLst>
          </p:cNvPr>
          <p:cNvSpPr/>
          <p:nvPr userDrawn="1"/>
        </p:nvSpPr>
        <p:spPr>
          <a:xfrm>
            <a:off x="3525168" y="2721004"/>
            <a:ext cx="1218817" cy="121881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253DC90-8B68-11F4-262C-EF788CC251ED}"/>
              </a:ext>
            </a:extLst>
          </p:cNvPr>
          <p:cNvSpPr/>
          <p:nvPr userDrawn="1"/>
        </p:nvSpPr>
        <p:spPr>
          <a:xfrm>
            <a:off x="5704017" y="2716977"/>
            <a:ext cx="1218817" cy="1218817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CEBAA34-A280-D694-891B-142A8D7FA33C}"/>
              </a:ext>
            </a:extLst>
          </p:cNvPr>
          <p:cNvSpPr/>
          <p:nvPr userDrawn="1"/>
        </p:nvSpPr>
        <p:spPr>
          <a:xfrm>
            <a:off x="7847695" y="2726015"/>
            <a:ext cx="1218817" cy="121881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EC576C9-CAB6-8D5D-5976-B4CC1FB6B5C0}"/>
              </a:ext>
            </a:extLst>
          </p:cNvPr>
          <p:cNvSpPr/>
          <p:nvPr userDrawn="1"/>
        </p:nvSpPr>
        <p:spPr>
          <a:xfrm>
            <a:off x="10049319" y="2718520"/>
            <a:ext cx="1218817" cy="121881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B3AAAB5-1B7C-5567-E7F2-E97DCAFEA821}"/>
              </a:ext>
            </a:extLst>
          </p:cNvPr>
          <p:cNvSpPr/>
          <p:nvPr userDrawn="1"/>
        </p:nvSpPr>
        <p:spPr>
          <a:xfrm flipH="1">
            <a:off x="1418423" y="2786515"/>
            <a:ext cx="1071564" cy="1071564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6E861CF-DCF3-E6B9-1438-583DC69FFA06}"/>
              </a:ext>
            </a:extLst>
          </p:cNvPr>
          <p:cNvSpPr/>
          <p:nvPr userDrawn="1"/>
        </p:nvSpPr>
        <p:spPr>
          <a:xfrm flipH="1">
            <a:off x="3593035" y="2791555"/>
            <a:ext cx="1071564" cy="1071564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F4D24E5-CE49-C81C-1933-88384A77E742}"/>
              </a:ext>
            </a:extLst>
          </p:cNvPr>
          <p:cNvSpPr/>
          <p:nvPr userDrawn="1"/>
        </p:nvSpPr>
        <p:spPr>
          <a:xfrm flipH="1">
            <a:off x="5771884" y="2787528"/>
            <a:ext cx="1071564" cy="1071564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F1CA68B-CB89-15A1-13F9-3DD65297D0BD}"/>
              </a:ext>
            </a:extLst>
          </p:cNvPr>
          <p:cNvSpPr/>
          <p:nvPr userDrawn="1"/>
        </p:nvSpPr>
        <p:spPr>
          <a:xfrm flipH="1">
            <a:off x="7915562" y="2796566"/>
            <a:ext cx="1071564" cy="1071564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AD773FD-C1E4-FDB0-FDF1-0925375BE2A5}"/>
              </a:ext>
            </a:extLst>
          </p:cNvPr>
          <p:cNvSpPr/>
          <p:nvPr userDrawn="1"/>
        </p:nvSpPr>
        <p:spPr>
          <a:xfrm flipH="1">
            <a:off x="10129886" y="2789071"/>
            <a:ext cx="1071564" cy="1071564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ACA633AF-3209-BF0D-1450-6A91ACC8533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380744" y="4114800"/>
            <a:ext cx="1362456" cy="466344"/>
          </a:xfrm>
        </p:spPr>
        <p:txBody>
          <a:bodyPr lIns="91440" tIns="45720" rIns="91440" bIns="45720"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1" spc="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F70EFB68-D184-8E31-A027-F291D78776B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380744" y="4599432"/>
            <a:ext cx="1362456" cy="740664"/>
          </a:xfrm>
        </p:spPr>
        <p:txBody>
          <a:bodyPr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spc="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20FBF32C-8DDB-F094-1C74-FDE91B64F98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538728" y="4114800"/>
            <a:ext cx="1362456" cy="466344"/>
          </a:xfrm>
        </p:spPr>
        <p:txBody>
          <a:bodyPr lIns="91440" tIns="45720" rIns="91440" bIns="45720"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1" spc="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C5237567-8AEF-3966-7CED-5DA3ACD21E7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538728" y="4599432"/>
            <a:ext cx="1362456" cy="740664"/>
          </a:xfrm>
        </p:spPr>
        <p:txBody>
          <a:bodyPr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spc="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7137587B-C03C-671F-AED7-4B974605AF4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724144" y="4114800"/>
            <a:ext cx="1362456" cy="466344"/>
          </a:xfrm>
        </p:spPr>
        <p:txBody>
          <a:bodyPr lIns="91440" tIns="45720" rIns="91440" bIns="45720"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1" spc="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25D4A96A-10D9-D4AD-C775-61041F026BA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724144" y="4599432"/>
            <a:ext cx="1362456" cy="740664"/>
          </a:xfrm>
        </p:spPr>
        <p:txBody>
          <a:bodyPr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spc="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11">
            <a:extLst>
              <a:ext uri="{FF2B5EF4-FFF2-40B4-BE49-F238E27FC236}">
                <a16:creationId xmlns:a16="http://schemas.microsoft.com/office/drawing/2014/main" id="{81308FE1-98CC-9FD0-5CF1-5A8E61C5BA9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872984" y="4114800"/>
            <a:ext cx="1362456" cy="466344"/>
          </a:xfrm>
        </p:spPr>
        <p:txBody>
          <a:bodyPr lIns="91440" tIns="45720" rIns="91440" bIns="45720"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1" spc="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B6FB197B-711E-A949-62E5-216CBC83FFB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872984" y="4599432"/>
            <a:ext cx="1362456" cy="740664"/>
          </a:xfrm>
        </p:spPr>
        <p:txBody>
          <a:bodyPr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spc="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BC5472B4-CBBF-AC70-5BA8-A0661E663D4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0058400" y="4114800"/>
            <a:ext cx="1362456" cy="466344"/>
          </a:xfrm>
        </p:spPr>
        <p:txBody>
          <a:bodyPr lIns="91440" tIns="45720" rIns="91440" bIns="45720"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1" spc="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C3CEEBDA-7860-91AD-704A-7A540E1E58F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0058400" y="4599432"/>
            <a:ext cx="1362456" cy="740664"/>
          </a:xfrm>
        </p:spPr>
        <p:txBody>
          <a:bodyPr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spc="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DF918527-798D-3B40-E0EA-38C0AEBA6D77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1648147" y="3018954"/>
            <a:ext cx="621792" cy="621792"/>
          </a:xfrm>
        </p:spPr>
        <p:txBody>
          <a:bodyPr anchor="ctr"/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31" name="Picture Placeholder 29">
            <a:extLst>
              <a:ext uri="{FF2B5EF4-FFF2-40B4-BE49-F238E27FC236}">
                <a16:creationId xmlns:a16="http://schemas.microsoft.com/office/drawing/2014/main" id="{B0D40292-F2DF-0641-6B78-370AC5C50094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3805117" y="3011109"/>
            <a:ext cx="621792" cy="621792"/>
          </a:xfrm>
        </p:spPr>
        <p:txBody>
          <a:bodyPr anchor="ctr"/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32" name="Picture Placeholder 29">
            <a:extLst>
              <a:ext uri="{FF2B5EF4-FFF2-40B4-BE49-F238E27FC236}">
                <a16:creationId xmlns:a16="http://schemas.microsoft.com/office/drawing/2014/main" id="{503DD6AB-C9B3-EBD7-080A-FB219B381225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995989" y="3026158"/>
            <a:ext cx="621792" cy="621792"/>
          </a:xfrm>
        </p:spPr>
        <p:txBody>
          <a:bodyPr anchor="ctr"/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33" name="Picture Placeholder 29">
            <a:extLst>
              <a:ext uri="{FF2B5EF4-FFF2-40B4-BE49-F238E27FC236}">
                <a16:creationId xmlns:a16="http://schemas.microsoft.com/office/drawing/2014/main" id="{E61A9741-3B1C-111D-B260-CF7E7F223F82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146207" y="3011109"/>
            <a:ext cx="621792" cy="621792"/>
          </a:xfrm>
        </p:spPr>
        <p:txBody>
          <a:bodyPr anchor="ctr"/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34" name="Picture Placeholder 29">
            <a:extLst>
              <a:ext uri="{FF2B5EF4-FFF2-40B4-BE49-F238E27FC236}">
                <a16:creationId xmlns:a16="http://schemas.microsoft.com/office/drawing/2014/main" id="{E49C1AE1-BC78-2CE3-D292-61496AC727DE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0347831" y="3017032"/>
            <a:ext cx="621792" cy="621792"/>
          </a:xfrm>
        </p:spPr>
        <p:txBody>
          <a:bodyPr anchor="ctr"/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29" name="Text Placeholder 11">
            <a:extLst>
              <a:ext uri="{FF2B5EF4-FFF2-40B4-BE49-F238E27FC236}">
                <a16:creationId xmlns:a16="http://schemas.microsoft.com/office/drawing/2014/main" id="{3B71C9DC-B9E5-6C34-B451-BA2224CCDDE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2350008" y="4279392"/>
            <a:ext cx="146304" cy="146304"/>
          </a:xfrm>
          <a:prstGeom prst="ellipse">
            <a:avLst/>
          </a:prstGeom>
          <a:solidFill>
            <a:schemeClr val="accent6"/>
          </a:solidFill>
        </p:spPr>
        <p:txBody>
          <a:bodyPr lIns="0" tIns="0" rIns="0" b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00" b="0" spc="0" baseline="0">
                <a:noFill/>
                <a:latin typeface="+mj-lt"/>
              </a:defRPr>
            </a:lvl1pPr>
          </a:lstStyle>
          <a:p>
            <a:pPr lvl="0"/>
            <a:endParaRPr lang="en-US"/>
          </a:p>
        </p:txBody>
      </p:sp>
      <p:sp>
        <p:nvSpPr>
          <p:cNvPr id="36" name="Text Placeholder 11">
            <a:extLst>
              <a:ext uri="{FF2B5EF4-FFF2-40B4-BE49-F238E27FC236}">
                <a16:creationId xmlns:a16="http://schemas.microsoft.com/office/drawing/2014/main" id="{0596D87F-0114-685D-7F97-873DBA55794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517136" y="4279392"/>
            <a:ext cx="146304" cy="146304"/>
          </a:xfrm>
          <a:prstGeom prst="ellipse">
            <a:avLst/>
          </a:prstGeom>
          <a:solidFill>
            <a:schemeClr val="accent5"/>
          </a:solidFill>
        </p:spPr>
        <p:txBody>
          <a:bodyPr lIns="0" tIns="0" rIns="0" b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00" b="0" spc="0" baseline="0">
                <a:noFill/>
                <a:latin typeface="+mj-lt"/>
              </a:defRPr>
            </a:lvl1pPr>
          </a:lstStyle>
          <a:p>
            <a:pPr lvl="0"/>
            <a:endParaRPr lang="en-US"/>
          </a:p>
        </p:txBody>
      </p:sp>
      <p:sp>
        <p:nvSpPr>
          <p:cNvPr id="37" name="Text Placeholder 11">
            <a:extLst>
              <a:ext uri="{FF2B5EF4-FFF2-40B4-BE49-F238E27FC236}">
                <a16:creationId xmlns:a16="http://schemas.microsoft.com/office/drawing/2014/main" id="{5D4E3F00-5755-F2EF-97C8-0FE775CAE04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702552" y="4279392"/>
            <a:ext cx="146304" cy="146304"/>
          </a:xfrm>
          <a:prstGeom prst="ellipse">
            <a:avLst/>
          </a:prstGeom>
          <a:solidFill>
            <a:schemeClr val="accent4"/>
          </a:solidFill>
        </p:spPr>
        <p:txBody>
          <a:bodyPr lIns="0" tIns="0" rIns="0" b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00" b="0" spc="0" baseline="0">
                <a:noFill/>
                <a:latin typeface="+mj-lt"/>
              </a:defRPr>
            </a:lvl1pPr>
          </a:lstStyle>
          <a:p>
            <a:pPr lvl="0"/>
            <a:endParaRPr lang="en-US"/>
          </a:p>
        </p:txBody>
      </p:sp>
      <p:sp>
        <p:nvSpPr>
          <p:cNvPr id="38" name="Text Placeholder 11">
            <a:extLst>
              <a:ext uri="{FF2B5EF4-FFF2-40B4-BE49-F238E27FC236}">
                <a16:creationId xmlns:a16="http://schemas.microsoft.com/office/drawing/2014/main" id="{29543A01-39BF-D362-26F8-BD1E7D0D3C8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842248" y="4279392"/>
            <a:ext cx="146304" cy="146304"/>
          </a:xfrm>
          <a:prstGeom prst="ellipse">
            <a:avLst/>
          </a:prstGeom>
          <a:solidFill>
            <a:schemeClr val="accent2"/>
          </a:solidFill>
        </p:spPr>
        <p:txBody>
          <a:bodyPr lIns="0" tIns="0" rIns="0" b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00" b="0" spc="0" baseline="0">
                <a:noFill/>
                <a:latin typeface="+mj-lt"/>
              </a:defRPr>
            </a:lvl1pPr>
          </a:lstStyle>
          <a:p>
            <a:pPr lvl="0"/>
            <a:endParaRPr lang="en-US"/>
          </a:p>
        </p:txBody>
      </p:sp>
      <p:sp>
        <p:nvSpPr>
          <p:cNvPr id="39" name="Text Placeholder 11">
            <a:extLst>
              <a:ext uri="{FF2B5EF4-FFF2-40B4-BE49-F238E27FC236}">
                <a16:creationId xmlns:a16="http://schemas.microsoft.com/office/drawing/2014/main" id="{BB6B72CD-75B9-D90F-4767-2141AEF3B20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11055096" y="4279392"/>
            <a:ext cx="146304" cy="146304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00" b="0" spc="0" baseline="0">
                <a:noFill/>
                <a:latin typeface="+mj-lt"/>
              </a:defRPr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8319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10">
            <a:extLst>
              <a:ext uri="{FF2B5EF4-FFF2-40B4-BE49-F238E27FC236}">
                <a16:creationId xmlns:a16="http://schemas.microsoft.com/office/drawing/2014/main" id="{89A27E14-C943-C294-334B-4D6A7500F3B5}"/>
              </a:ext>
            </a:extLst>
          </p:cNvPr>
          <p:cNvSpPr/>
          <p:nvPr userDrawn="1"/>
        </p:nvSpPr>
        <p:spPr>
          <a:xfrm rot="5400000">
            <a:off x="7383937" y="2039848"/>
            <a:ext cx="6858000" cy="2778304"/>
          </a:xfrm>
          <a:custGeom>
            <a:avLst/>
            <a:gdLst>
              <a:gd name="connsiteX0" fmla="*/ 0 w 6858000"/>
              <a:gd name="connsiteY0" fmla="*/ 1050199 h 2778304"/>
              <a:gd name="connsiteX1" fmla="*/ 0 w 6858000"/>
              <a:gd name="connsiteY1" fmla="*/ 0 h 2778304"/>
              <a:gd name="connsiteX2" fmla="*/ 6858000 w 6858000"/>
              <a:gd name="connsiteY2" fmla="*/ 0 h 2778304"/>
              <a:gd name="connsiteX3" fmla="*/ 6858000 w 6858000"/>
              <a:gd name="connsiteY3" fmla="*/ 1193215 h 2778304"/>
              <a:gd name="connsiteX4" fmla="*/ 6790588 w 6858000"/>
              <a:gd name="connsiteY4" fmla="*/ 1211701 h 2778304"/>
              <a:gd name="connsiteX5" fmla="*/ 3050431 w 6858000"/>
              <a:gd name="connsiteY5" fmla="*/ 2778245 h 2778304"/>
              <a:gd name="connsiteX6" fmla="*/ 37813 w 6858000"/>
              <a:gd name="connsiteY6" fmla="*/ 1183549 h 2778304"/>
              <a:gd name="connsiteX7" fmla="*/ 0 w 6858000"/>
              <a:gd name="connsiteY7" fmla="*/ 1050199 h 2778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858000" h="2778304">
                <a:moveTo>
                  <a:pt x="0" y="1050199"/>
                </a:moveTo>
                <a:lnTo>
                  <a:pt x="0" y="0"/>
                </a:lnTo>
                <a:lnTo>
                  <a:pt x="6858000" y="0"/>
                </a:lnTo>
                <a:lnTo>
                  <a:pt x="6858000" y="1193215"/>
                </a:lnTo>
                <a:lnTo>
                  <a:pt x="6790588" y="1211701"/>
                </a:lnTo>
                <a:cubicBezTo>
                  <a:pt x="5439260" y="1649845"/>
                  <a:pt x="4603740" y="2770251"/>
                  <a:pt x="3050431" y="2778245"/>
                </a:cubicBezTo>
                <a:cubicBezTo>
                  <a:pt x="1377637" y="2786855"/>
                  <a:pt x="283199" y="1854180"/>
                  <a:pt x="37813" y="1183549"/>
                </a:cubicBezTo>
                <a:lnTo>
                  <a:pt x="0" y="1050199"/>
                </a:lnTo>
                <a:close/>
              </a:path>
            </a:pathLst>
          </a:custGeom>
          <a:gradFill flip="none" rotWithShape="1">
            <a:gsLst>
              <a:gs pos="26000">
                <a:schemeClr val="accent3">
                  <a:lumMod val="25000"/>
                </a:schemeClr>
              </a:gs>
              <a:gs pos="73000">
                <a:schemeClr val="accent1">
                  <a:alpha val="33146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BE5C5BCA-F960-4024-7215-2D2EFD0FEBF3}"/>
              </a:ext>
            </a:extLst>
          </p:cNvPr>
          <p:cNvSpPr/>
          <p:nvPr userDrawn="1"/>
        </p:nvSpPr>
        <p:spPr>
          <a:xfrm rot="16200000" flipV="1">
            <a:off x="7907199" y="2573198"/>
            <a:ext cx="6858000" cy="1711602"/>
          </a:xfrm>
          <a:custGeom>
            <a:avLst/>
            <a:gdLst>
              <a:gd name="connsiteX0" fmla="*/ 6858000 w 6858000"/>
              <a:gd name="connsiteY0" fmla="*/ 1010661 h 1711602"/>
              <a:gd name="connsiteX1" fmla="*/ 6858000 w 6858000"/>
              <a:gd name="connsiteY1" fmla="*/ 0 h 1711602"/>
              <a:gd name="connsiteX2" fmla="*/ 0 w 6858000"/>
              <a:gd name="connsiteY2" fmla="*/ 0 h 1711602"/>
              <a:gd name="connsiteX3" fmla="*/ 0 w 6858000"/>
              <a:gd name="connsiteY3" fmla="*/ 983884 h 1711602"/>
              <a:gd name="connsiteX4" fmla="*/ 11078 w 6858000"/>
              <a:gd name="connsiteY4" fmla="*/ 997657 h 1711602"/>
              <a:gd name="connsiteX5" fmla="*/ 1866819 w 6858000"/>
              <a:gd name="connsiteY5" fmla="*/ 1711565 h 1711602"/>
              <a:gd name="connsiteX6" fmla="*/ 5098965 w 6858000"/>
              <a:gd name="connsiteY6" fmla="*/ 622006 h 1711602"/>
              <a:gd name="connsiteX7" fmla="*/ 6746500 w 6858000"/>
              <a:gd name="connsiteY7" fmla="*/ 959665 h 1711602"/>
              <a:gd name="connsiteX8" fmla="*/ 6858000 w 6858000"/>
              <a:gd name="connsiteY8" fmla="*/ 1010661 h 1711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8000" h="1711602">
                <a:moveTo>
                  <a:pt x="6858000" y="1010661"/>
                </a:moveTo>
                <a:lnTo>
                  <a:pt x="6858000" y="0"/>
                </a:lnTo>
                <a:lnTo>
                  <a:pt x="0" y="0"/>
                </a:lnTo>
                <a:lnTo>
                  <a:pt x="0" y="983884"/>
                </a:lnTo>
                <a:lnTo>
                  <a:pt x="11078" y="997657"/>
                </a:lnTo>
                <a:cubicBezTo>
                  <a:pt x="328616" y="1355920"/>
                  <a:pt x="976833" y="1715803"/>
                  <a:pt x="1866819" y="1711565"/>
                </a:cubicBezTo>
                <a:cubicBezTo>
                  <a:pt x="3161344" y="1705400"/>
                  <a:pt x="3719617" y="643352"/>
                  <a:pt x="5098965" y="622006"/>
                </a:cubicBezTo>
                <a:cubicBezTo>
                  <a:pt x="5788640" y="611332"/>
                  <a:pt x="6326795" y="775968"/>
                  <a:pt x="6746500" y="959665"/>
                </a:cubicBezTo>
                <a:lnTo>
                  <a:pt x="6858000" y="1010661"/>
                </a:lnTo>
                <a:close/>
              </a:path>
            </a:pathLst>
          </a:custGeom>
          <a:gradFill>
            <a:gsLst>
              <a:gs pos="79000">
                <a:schemeClr val="accent4">
                  <a:lumMod val="75000"/>
                  <a:alpha val="79763"/>
                </a:schemeClr>
              </a:gs>
              <a:gs pos="37000">
                <a:schemeClr val="accent3">
                  <a:lumMod val="25000"/>
                  <a:alpha val="27934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 13">
            <a:extLst>
              <a:ext uri="{FF2B5EF4-FFF2-40B4-BE49-F238E27FC236}">
                <a16:creationId xmlns:a16="http://schemas.microsoft.com/office/drawing/2014/main" id="{6F62D03F-D065-13FE-5D30-58C2523BD14D}"/>
              </a:ext>
            </a:extLst>
          </p:cNvPr>
          <p:cNvSpPr/>
          <p:nvPr userDrawn="1"/>
        </p:nvSpPr>
        <p:spPr>
          <a:xfrm rot="5400000">
            <a:off x="7877130" y="2543131"/>
            <a:ext cx="6858001" cy="1771739"/>
          </a:xfrm>
          <a:custGeom>
            <a:avLst/>
            <a:gdLst>
              <a:gd name="connsiteX0" fmla="*/ 0 w 6858001"/>
              <a:gd name="connsiteY0" fmla="*/ 1273784 h 1771739"/>
              <a:gd name="connsiteX1" fmla="*/ 0 w 6858001"/>
              <a:gd name="connsiteY1" fmla="*/ 0 h 1771739"/>
              <a:gd name="connsiteX2" fmla="*/ 6858001 w 6858001"/>
              <a:gd name="connsiteY2" fmla="*/ 0 h 1771739"/>
              <a:gd name="connsiteX3" fmla="*/ 6858001 w 6858001"/>
              <a:gd name="connsiteY3" fmla="*/ 34923 h 1771739"/>
              <a:gd name="connsiteX4" fmla="*/ 6735259 w 6858001"/>
              <a:gd name="connsiteY4" fmla="*/ 32862 h 1771739"/>
              <a:gd name="connsiteX5" fmla="*/ 1961998 w 6858001"/>
              <a:gd name="connsiteY5" fmla="*/ 1771680 h 1771739"/>
              <a:gd name="connsiteX6" fmla="*/ 151257 w 6858001"/>
              <a:gd name="connsiteY6" fmla="*/ 1358806 h 1771739"/>
              <a:gd name="connsiteX7" fmla="*/ 0 w 6858001"/>
              <a:gd name="connsiteY7" fmla="*/ 1273784 h 1771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858001" h="1771739">
                <a:moveTo>
                  <a:pt x="0" y="1273784"/>
                </a:moveTo>
                <a:lnTo>
                  <a:pt x="0" y="0"/>
                </a:lnTo>
                <a:lnTo>
                  <a:pt x="6858001" y="0"/>
                </a:lnTo>
                <a:lnTo>
                  <a:pt x="6858001" y="34923"/>
                </a:lnTo>
                <a:lnTo>
                  <a:pt x="6735259" y="32862"/>
                </a:lnTo>
                <a:cubicBezTo>
                  <a:pt x="4698226" y="66929"/>
                  <a:pt x="3873763" y="1761840"/>
                  <a:pt x="1961998" y="1771680"/>
                </a:cubicBezTo>
                <a:cubicBezTo>
                  <a:pt x="1245087" y="1775370"/>
                  <a:pt x="634403" y="1606171"/>
                  <a:pt x="151257" y="1358806"/>
                </a:cubicBezTo>
                <a:lnTo>
                  <a:pt x="0" y="1273784"/>
                </a:lnTo>
                <a:close/>
              </a:path>
            </a:pathLst>
          </a:custGeom>
          <a:gradFill>
            <a:gsLst>
              <a:gs pos="32000">
                <a:schemeClr val="tx2">
                  <a:alpha val="48229"/>
                </a:schemeClr>
              </a:gs>
              <a:gs pos="100000">
                <a:schemeClr val="accent6">
                  <a:alpha val="4858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5336" y="822960"/>
            <a:ext cx="8878824" cy="1069848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3DC3A9-D4E6-42CF-91A8-F267C7C66C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36192" y="2185416"/>
            <a:ext cx="3621024" cy="493776"/>
          </a:xfrm>
        </p:spPr>
        <p:txBody>
          <a:bodyPr anchor="t"/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36192" y="2743200"/>
            <a:ext cx="3621024" cy="2578608"/>
          </a:xfrm>
        </p:spPr>
        <p:txBody>
          <a:bodyPr/>
          <a:lstStyle>
            <a:lvl1pPr marL="228600" indent="-228600">
              <a:defRPr sz="1800"/>
            </a:lvl1pPr>
            <a:lvl2pPr indent="-228600">
              <a:defRPr sz="1600"/>
            </a:lvl2pPr>
            <a:lvl3pPr indent="-228600">
              <a:defRPr sz="1400"/>
            </a:lvl3pPr>
            <a:lvl4pPr indent="-228600">
              <a:defRPr sz="1200"/>
            </a:lvl4pPr>
            <a:lvl5pPr indent="-228600"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00C9C6-BD61-4D2C-9146-FB785BAE4F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541264" y="2185416"/>
            <a:ext cx="3621024" cy="493776"/>
          </a:xfrm>
        </p:spPr>
        <p:txBody>
          <a:bodyPr anchor="t"/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E342EE-68BB-484D-98C3-48A7847549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541264" y="2743200"/>
            <a:ext cx="3621024" cy="2578608"/>
          </a:xfrm>
        </p:spPr>
        <p:txBody>
          <a:bodyPr/>
          <a:lstStyle>
            <a:lvl1pPr marL="228600" indent="-228600">
              <a:defRPr sz="1800"/>
            </a:lvl1pPr>
            <a:lvl2pPr indent="-228600">
              <a:defRPr sz="1600"/>
            </a:lvl2pPr>
            <a:lvl3pPr indent="-228600">
              <a:defRPr sz="1400"/>
            </a:lvl3pPr>
            <a:lvl4pPr indent="-228600">
              <a:defRPr sz="1200"/>
            </a:lvl4pPr>
            <a:lvl5pPr indent="-228600"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51CCCC-1589-401D-AE98-FC2871630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Crypto: investing &amp; trading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5D9D7D-8D9A-473E-AF0D-EF1940D79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4600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392" y="832104"/>
            <a:ext cx="10881360" cy="106984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14984" y="2212848"/>
            <a:ext cx="10332720" cy="35478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C57CF0-034F-450D-937C-718D5AF1A0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29184" y="411480"/>
            <a:ext cx="521208" cy="31089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 b="0" i="0">
                <a:solidFill>
                  <a:schemeClr val="bg1"/>
                </a:solidFill>
                <a:latin typeface="+mn-lt"/>
                <a:cs typeface="Segoe UI Light" panose="020B0502040204020203" pitchFamily="34" charset="0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567522-C3B6-46EB-A361-BEC2510B00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6344" y="6190488"/>
            <a:ext cx="2331720" cy="2743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 b="0" i="0">
                <a:solidFill>
                  <a:schemeClr val="bg1"/>
                </a:solidFill>
                <a:latin typeface="+mn-lt"/>
                <a:cs typeface="Segoe UI Light" panose="020B0502040204020203" pitchFamily="34" charset="0"/>
              </a:defRPr>
            </a:lvl1pPr>
          </a:lstStyle>
          <a:p>
            <a:r>
              <a:rPr lang="en-US"/>
              <a:t>Crypto: investing &amp; trading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BA4A2D6-617E-EEA3-E4EE-5BDB472F6A43}"/>
              </a:ext>
            </a:extLst>
          </p:cNvPr>
          <p:cNvCxnSpPr>
            <a:cxnSpLocks/>
          </p:cNvCxnSpPr>
          <p:nvPr userDrawn="1"/>
        </p:nvCxnSpPr>
        <p:spPr>
          <a:xfrm>
            <a:off x="594170" y="846661"/>
            <a:ext cx="0" cy="5111012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70" r:id="rId7"/>
    <p:sldLayoutId id="2147483669" r:id="rId8"/>
    <p:sldLayoutId id="2147483653" r:id="rId9"/>
    <p:sldLayoutId id="2147483665" r:id="rId10"/>
    <p:sldLayoutId id="2147483666" r:id="rId11"/>
    <p:sldLayoutId id="2147483667" r:id="rId12"/>
    <p:sldLayoutId id="2147483668" r:id="rId13"/>
    <p:sldLayoutId id="2147483651" r:id="rId14"/>
    <p:sldLayoutId id="2147483652" r:id="rId15"/>
    <p:sldLayoutId id="2147483654" r:id="rId16"/>
    <p:sldLayoutId id="2147483655" r:id="rId17"/>
    <p:sldLayoutId id="2147483656" r:id="rId18"/>
    <p:sldLayoutId id="2147483657" r:id="rId1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 cap="all" spc="600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347472" algn="l" defTabSz="914400" rtl="0" eaLnBrk="1" latinLnBrk="0" hangingPunct="1">
        <a:lnSpc>
          <a:spcPct val="90000"/>
        </a:lnSpc>
        <a:spcBef>
          <a:spcPts val="1000"/>
        </a:spcBef>
        <a:buClr>
          <a:schemeClr val="accent6"/>
        </a:buClr>
        <a:buFont typeface="Courier New" panose="02070309020205020404" pitchFamily="49" charset="0"/>
        <a:buChar char="o"/>
        <a:defRPr sz="2800" kern="1200">
          <a:solidFill>
            <a:schemeClr val="bg1"/>
          </a:solidFill>
          <a:latin typeface="+mn-lt"/>
          <a:ea typeface="+mn-ea"/>
          <a:cs typeface="Segoe UI" panose="020B0502040204020203" pitchFamily="34" charset="0"/>
        </a:defRPr>
      </a:lvl1pPr>
      <a:lvl2pPr marL="685800" indent="-347472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Courier New" panose="02070309020205020404" pitchFamily="49" charset="0"/>
        <a:buChar char="o"/>
        <a:defRPr sz="2400" kern="1200">
          <a:solidFill>
            <a:schemeClr val="bg1"/>
          </a:solidFill>
          <a:latin typeface="+mn-lt"/>
          <a:ea typeface="+mn-ea"/>
          <a:cs typeface="Segoe UI" panose="020B0502040204020203" pitchFamily="34" charset="0"/>
        </a:defRPr>
      </a:lvl2pPr>
      <a:lvl3pPr marL="1143000" indent="-347472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Courier New" panose="02070309020205020404" pitchFamily="49" charset="0"/>
        <a:buChar char="o"/>
        <a:defRPr sz="2000" kern="1200">
          <a:solidFill>
            <a:schemeClr val="bg1"/>
          </a:solidFill>
          <a:latin typeface="+mn-lt"/>
          <a:ea typeface="+mn-ea"/>
          <a:cs typeface="Segoe UI" panose="020B0502040204020203" pitchFamily="34" charset="0"/>
        </a:defRPr>
      </a:lvl3pPr>
      <a:lvl4pPr marL="1600200" indent="-347472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Courier New" panose="02070309020205020404" pitchFamily="49" charset="0"/>
        <a:buChar char="o"/>
        <a:defRPr sz="1800" kern="1200">
          <a:solidFill>
            <a:schemeClr val="bg1"/>
          </a:solidFill>
          <a:latin typeface="+mn-lt"/>
          <a:ea typeface="+mn-ea"/>
          <a:cs typeface="Segoe UI" panose="020B0502040204020203" pitchFamily="34" charset="0"/>
        </a:defRPr>
      </a:lvl4pPr>
      <a:lvl5pPr marL="2057400" indent="-347472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Courier New" panose="02070309020205020404" pitchFamily="49" charset="0"/>
        <a:buChar char="o"/>
        <a:defRPr sz="1800" kern="1200">
          <a:solidFill>
            <a:schemeClr val="bg1"/>
          </a:solidFill>
          <a:latin typeface="+mn-lt"/>
          <a:ea typeface="+mn-ea"/>
          <a:cs typeface="Segoe UI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40" userDrawn="1">
          <p15:clr>
            <a:srgbClr val="547EBF"/>
          </p15:clr>
        </p15:guide>
        <p15:guide id="4" orient="horz" pos="240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7" pos="3960" userDrawn="1">
          <p15:clr>
            <a:srgbClr val="547EBF"/>
          </p15:clr>
        </p15:guide>
        <p15:guide id="8" pos="3720" userDrawn="1">
          <p15:clr>
            <a:srgbClr val="547EBF"/>
          </p15:clr>
        </p15:guide>
        <p15:guide id="9" pos="2112" userDrawn="1">
          <p15:clr>
            <a:srgbClr val="547EBF"/>
          </p15:clr>
        </p15:guide>
        <p15:guide id="10" pos="1848" userDrawn="1">
          <p15:clr>
            <a:srgbClr val="547EBF"/>
          </p15:clr>
        </p15:guide>
        <p15:guide id="11" pos="5568" userDrawn="1">
          <p15:clr>
            <a:srgbClr val="547EBF"/>
          </p15:clr>
        </p15:guide>
        <p15:guide id="12" pos="5832" userDrawn="1">
          <p15:clr>
            <a:srgbClr val="547EBF"/>
          </p15:clr>
        </p15:guide>
        <p15:guide id="13" pos="4968" userDrawn="1">
          <p15:clr>
            <a:srgbClr val="9FCC3B"/>
          </p15:clr>
        </p15:guide>
        <p15:guide id="14" pos="5208" userDrawn="1">
          <p15:clr>
            <a:srgbClr val="9FCC3B"/>
          </p15:clr>
        </p15:guide>
        <p15:guide id="15" pos="2712" userDrawn="1">
          <p15:clr>
            <a:srgbClr val="9FCC3B"/>
          </p15:clr>
        </p15:guide>
        <p15:guide id="16" pos="2472" userDrawn="1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microsoft.com/office/2011/relationships/webextension" Target="../webextensions/webextension5.xml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microsoft.com/office/2011/relationships/webextension" Target="../webextensions/webextension6.xml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microsoft.com/office/2011/relationships/webextension" Target="../webextensions/webextension7.xml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microsoft.com/office/2011/relationships/webextension" Target="../webextensions/webextension8.xml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microsoft.com/office/2011/relationships/webextension" Target="../webextensions/webextension9.xml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microsoft.com/office/2011/relationships/webextension" Target="../webextensions/webextension10.xml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1.jpeg"/><Relationship Id="rId3" Type="http://schemas.openxmlformats.org/officeDocument/2006/relationships/hyperlink" Target="https://en.wikipedia.org/wiki/First_inauguration_of_Barack_Obama" TargetMode="External"/><Relationship Id="rId7" Type="http://schemas.openxmlformats.org/officeDocument/2006/relationships/hyperlink" Target="http://www.flickr.com/photos/59755673@N04/9426671843" TargetMode="External"/><Relationship Id="rId12" Type="http://schemas.openxmlformats.org/officeDocument/2006/relationships/hyperlink" Target="https://pursuit.unimelb.edu.au/articles/the-lessons-from-past-pandemics" TargetMode="External"/><Relationship Id="rId2" Type="http://schemas.openxmlformats.org/officeDocument/2006/relationships/image" Target="../media/image35.jpeg"/><Relationship Id="rId16" Type="http://schemas.openxmlformats.org/officeDocument/2006/relationships/hyperlink" Target="https://foottalk.blogspot.com/2019/02/donald-j-trump-little-big-man.html" TargetMode="Externa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7.jpeg"/><Relationship Id="rId11" Type="http://schemas.openxmlformats.org/officeDocument/2006/relationships/image" Target="../media/image40.jpeg"/><Relationship Id="rId5" Type="http://schemas.openxmlformats.org/officeDocument/2006/relationships/hyperlink" Target="http://www.allaboutfcbarcelona.com/2013/12/world-cup-draw-argentina-have-it-easy.html" TargetMode="External"/><Relationship Id="rId15" Type="http://schemas.openxmlformats.org/officeDocument/2006/relationships/image" Target="../media/image42.jpeg"/><Relationship Id="rId10" Type="http://schemas.openxmlformats.org/officeDocument/2006/relationships/image" Target="../media/image39.jpeg"/><Relationship Id="rId4" Type="http://schemas.openxmlformats.org/officeDocument/2006/relationships/image" Target="../media/image36.jpeg"/><Relationship Id="rId9" Type="http://schemas.openxmlformats.org/officeDocument/2006/relationships/hyperlink" Target="https://en.wikipedia.org/wiki/2014_FIFA_World_Cup" TargetMode="External"/><Relationship Id="rId14" Type="http://schemas.openxmlformats.org/officeDocument/2006/relationships/hyperlink" Target="https://hk.boell.org/en/tokyo-olympics-east-asian-sporting-mega-events-revisited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3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2" Type="http://schemas.openxmlformats.org/officeDocument/2006/relationships/diagramData" Target="../diagrams/data1.xml"/><Relationship Id="rId16" Type="http://schemas.openxmlformats.org/officeDocument/2006/relationships/image" Target="../media/image16.svg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openxmlformats.org/officeDocument/2006/relationships/image" Target="../media/image11.png"/><Relationship Id="rId5" Type="http://schemas.openxmlformats.org/officeDocument/2006/relationships/diagramColors" Target="../diagrams/colors1.xml"/><Relationship Id="rId15" Type="http://schemas.openxmlformats.org/officeDocument/2006/relationships/image" Target="../media/image15.png"/><Relationship Id="rId10" Type="http://schemas.openxmlformats.org/officeDocument/2006/relationships/image" Target="../media/image10.sv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9.png"/><Relationship Id="rId14" Type="http://schemas.openxmlformats.org/officeDocument/2006/relationships/image" Target="../media/image14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diagramLayout" Target="../diagrams/layout2.xml"/><Relationship Id="rId7" Type="http://schemas.openxmlformats.org/officeDocument/2006/relationships/image" Target="../media/image19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microsoft.com/office/2011/relationships/webextension" Target="../webextensions/webextension1.xml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microsoft.com/office/2011/relationships/webextension" Target="../webextensions/webextension2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microsoft.com/office/2011/relationships/webextension" Target="../webextensions/webextension3.xml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microsoft.com/office/2011/relationships/webextension" Target="../webextensions/webextension4.xml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77D6B2E-37A3-429E-A37C-F30ED6487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1723" y="-1"/>
            <a:ext cx="12225953" cy="6868071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41959" y="-3"/>
            <a:ext cx="11772269" cy="6868074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83000"/>
                </a:schemeClr>
              </a:gs>
              <a:gs pos="100000">
                <a:schemeClr val="accent1"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5200" y="0"/>
            <a:ext cx="3623374" cy="686807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064D5D5-227B-4F66-9AEA-46F570E79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5875" y="-3"/>
            <a:ext cx="12233581" cy="6868076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73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46B67A4-D328-4747-A82B-65E84FA463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484334" y="-861824"/>
            <a:ext cx="6861931" cy="8597859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27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993193">
            <a:off x="1186972" y="1089049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6000"/>
                </a:schemeClr>
              </a:gs>
              <a:gs pos="85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870DB4-0446-EF22-E8E0-3A5B83923A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90303" y="818984"/>
            <a:ext cx="9086963" cy="3667519"/>
          </a:xfrm>
        </p:spPr>
        <p:txBody>
          <a:bodyPr>
            <a:normAutofit/>
          </a:bodyPr>
          <a:lstStyle/>
          <a:p>
            <a:pPr algn="l"/>
            <a:r>
              <a:rPr lang="en-US">
                <a:solidFill>
                  <a:srgbClr val="FFFFFF"/>
                </a:solidFill>
              </a:rPr>
              <a:t>UK HOUSING MARKET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4490110"/>
            <a:ext cx="12217710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96329B1-2D04-0F3A-1081-C5117D8CE1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85397" y="4960961"/>
            <a:ext cx="7055893" cy="1078054"/>
          </a:xfrm>
        </p:spPr>
        <p:txBody>
          <a:bodyPr vert="horz" lIns="91440" tIns="45720" rIns="91440" bIns="45720" rtlCol="0">
            <a:normAutofit/>
          </a:bodyPr>
          <a:lstStyle/>
          <a:p>
            <a:pPr algn="l"/>
            <a:r>
              <a:rPr lang="en-US">
                <a:solidFill>
                  <a:srgbClr val="FFFFFF"/>
                </a:solidFill>
                <a:cs typeface="Segoe UI"/>
              </a:rPr>
              <a:t>David, Seerat, Hamza, Sarah</a:t>
            </a:r>
            <a:endParaRPr lang="en-US">
              <a:solidFill>
                <a:srgbClr val="FFFFFF"/>
              </a:solidFill>
            </a:endParaRPr>
          </a:p>
          <a:p>
            <a:pPr algn="l"/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34911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4" name="Object 3">
                <a:extLst>
                  <a:ext uri="{FF2B5EF4-FFF2-40B4-BE49-F238E27FC236}">
                    <a16:creationId xmlns:a16="http://schemas.microsoft.com/office/drawing/2014/main" id="{44884563-141B-33DE-1703-DA1F3F56D71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35978624"/>
                  </p:ext>
                </p:extLst>
              </p:nvPr>
            </p:nvGraphicFramePr>
            <p:xfrm>
              <a:off x="920150" y="380999"/>
              <a:ext cx="10581736" cy="5966605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4" name="Object 3">
                <a:extLst>
                  <a:ext uri="{FF2B5EF4-FFF2-40B4-BE49-F238E27FC236}">
                    <a16:creationId xmlns:a16="http://schemas.microsoft.com/office/drawing/2014/main" id="{44884563-141B-33DE-1703-DA1F3F56D71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20150" y="380999"/>
                <a:ext cx="10581736" cy="596660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658885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819A92-85C7-A0AD-CA38-3A33687673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11</a:t>
            </a:fld>
            <a:endParaRPr lang="en-US"/>
          </a:p>
        </p:txBody>
      </p:sp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4" name="Object 3">
                <a:extLst>
                  <a:ext uri="{FF2B5EF4-FFF2-40B4-BE49-F238E27FC236}">
                    <a16:creationId xmlns:a16="http://schemas.microsoft.com/office/drawing/2014/main" id="{7654D378-9F5A-D1BC-8AFD-F2E9247087A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5951341"/>
                  </p:ext>
                </p:extLst>
              </p:nvPr>
            </p:nvGraphicFramePr>
            <p:xfrm>
              <a:off x="1193320" y="409755"/>
              <a:ext cx="10394831" cy="6024113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4" name="Object 3">
                <a:extLst>
                  <a:ext uri="{FF2B5EF4-FFF2-40B4-BE49-F238E27FC236}">
                    <a16:creationId xmlns:a16="http://schemas.microsoft.com/office/drawing/2014/main" id="{7654D378-9F5A-D1BC-8AFD-F2E9247087A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93320" y="409755"/>
                <a:ext cx="10394831" cy="602411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896880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94714483-7072-431F-9DBE-87F44E4D44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95892E1-F4A5-4991-AC52-4F417B14A2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CF597F8-76AA-44FA-8E6A-06223B66C0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A6E12753-0A63-43EE-B28A-C989D033EA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B26FA385-76DA-40E9-9257-AA3E07FF61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262D75CA-F374-4878-8106-3EA5E970D6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938667A5-74E3-4EFD-8C45-F48F47427C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31512EE2-F4CC-4E18-9CDA-B92C111224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B99E503B-9B4D-4EE3-A50F-15AC374F61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7" name="Rectangle 36">
            <a:extLst>
              <a:ext uri="{FF2B5EF4-FFF2-40B4-BE49-F238E27FC236}">
                <a16:creationId xmlns:a16="http://schemas.microsoft.com/office/drawing/2014/main" id="{E2683E3F-F855-4549-84F8-42064EC0F2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8FC90B1E-0223-4440-AF22-8F32F6F0C7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A2D2E879-0004-4D84-8137-1C09334038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43BE75A2-0D83-4F8E-84CC-D3BCD565B1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E90F7F49-1039-49EF-A9BD-153DB590B6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9E85F508-9EA4-4B4D-8171-648670650E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Rectangle 44">
            <a:extLst>
              <a:ext uri="{FF2B5EF4-FFF2-40B4-BE49-F238E27FC236}">
                <a16:creationId xmlns:a16="http://schemas.microsoft.com/office/drawing/2014/main" id="{832F3179-0CD5-40C8-9939-D8355006F7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11CE155D-684B-4F5E-B835-C52765E310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04F84AF8-E1A7-41D4-A102-8F87CAE37E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4ED126F1-DB23-4314-B6C7-FE89E3C581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8ACB2B6F-8883-4A00-88DD-98CDDD46B8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3B9A2180-808A-4423-BB2B-6464B29000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Picture 3" descr="A house key and a stack of coins&#10;&#10;Description automatically generated">
            <a:extLst>
              <a:ext uri="{FF2B5EF4-FFF2-40B4-BE49-F238E27FC236}">
                <a16:creationId xmlns:a16="http://schemas.microsoft.com/office/drawing/2014/main" id="{63EBFF42-2767-0844-CEE4-D21182488DE8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bg1">
                <a:tint val="45000"/>
                <a:satMod val="400000"/>
              </a:schemeClr>
            </a:duotone>
            <a:alphaModFix amt="25000"/>
          </a:blip>
          <a:stretch>
            <a:fillRect/>
          </a:stretch>
        </p:blipFill>
        <p:spPr>
          <a:xfrm>
            <a:off x="782669" y="29548"/>
            <a:ext cx="10691280" cy="601384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BD4FB10-79C0-A7F1-8B3E-4930C9B776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18173" y="630936"/>
            <a:ext cx="7315200" cy="2702018"/>
          </a:xfrm>
          <a:noFill/>
        </p:spPr>
        <p:txBody>
          <a:bodyPr anchor="b">
            <a:normAutofit/>
          </a:bodyPr>
          <a:lstStyle/>
          <a:p>
            <a:r>
              <a:rPr lang="en-GB" sz="4800"/>
              <a:t>CASH PURCHASES &amp; Mortgages</a:t>
            </a:r>
          </a:p>
        </p:txBody>
      </p:sp>
    </p:spTree>
    <p:extLst>
      <p:ext uri="{BB962C8B-B14F-4D97-AF65-F5344CB8AC3E}">
        <p14:creationId xmlns:p14="http://schemas.microsoft.com/office/powerpoint/2010/main" val="37274088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DD6BAA-4039-B086-7AA7-EDE2188271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13</a:t>
            </a:fld>
            <a:endParaRPr lang="en-US"/>
          </a:p>
        </p:txBody>
      </p:sp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4" name="Object 3">
                <a:extLst>
                  <a:ext uri="{FF2B5EF4-FFF2-40B4-BE49-F238E27FC236}">
                    <a16:creationId xmlns:a16="http://schemas.microsoft.com/office/drawing/2014/main" id="{4D31B19E-915C-A3FD-E19D-B681AD816C7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15946760"/>
                  </p:ext>
                </p:extLst>
              </p:nvPr>
            </p:nvGraphicFramePr>
            <p:xfrm>
              <a:off x="1308340" y="395377"/>
              <a:ext cx="10351698" cy="5880340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4" name="Object 3">
                <a:extLst>
                  <a:ext uri="{FF2B5EF4-FFF2-40B4-BE49-F238E27FC236}">
                    <a16:creationId xmlns:a16="http://schemas.microsoft.com/office/drawing/2014/main" id="{4D31B19E-915C-A3FD-E19D-B681AD816C7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08340" y="395377"/>
                <a:ext cx="10351698" cy="58803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938411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C1393D7-09C7-2CD4-FD93-04CAAA1E2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14</a:t>
            </a:fld>
            <a:endParaRPr lang="en-US"/>
          </a:p>
        </p:txBody>
      </p:sp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4" name="Object 3">
                <a:extLst>
                  <a:ext uri="{FF2B5EF4-FFF2-40B4-BE49-F238E27FC236}">
                    <a16:creationId xmlns:a16="http://schemas.microsoft.com/office/drawing/2014/main" id="{0EB0706F-B587-5F4A-6694-67F8E765340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14713132"/>
                  </p:ext>
                </p:extLst>
              </p:nvPr>
            </p:nvGraphicFramePr>
            <p:xfrm>
              <a:off x="1153886" y="337867"/>
              <a:ext cx="10520529" cy="6196642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4" name="Object 3">
                <a:extLst>
                  <a:ext uri="{FF2B5EF4-FFF2-40B4-BE49-F238E27FC236}">
                    <a16:creationId xmlns:a16="http://schemas.microsoft.com/office/drawing/2014/main" id="{0EB0706F-B587-5F4A-6694-67F8E765340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53886" y="337867"/>
                <a:ext cx="10520529" cy="619664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432909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C1393D7-09C7-2CD4-FD93-04CAAA1E2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15</a:t>
            </a:fld>
            <a:endParaRPr lang="en-US"/>
          </a:p>
        </p:txBody>
      </p:sp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2" name="Add-in 1" title="Microsoft Power BI">
                <a:extLst>
                  <a:ext uri="{FF2B5EF4-FFF2-40B4-BE49-F238E27FC236}">
                    <a16:creationId xmlns:a16="http://schemas.microsoft.com/office/drawing/2014/main" id="{78CF4730-D671-E038-6BB5-DD5CDF2F835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8642290"/>
                  </p:ext>
                </p:extLst>
              </p:nvPr>
            </p:nvGraphicFramePr>
            <p:xfrm>
              <a:off x="1333877" y="572631"/>
              <a:ext cx="9524246" cy="5414512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2" name="Add-in 1" title="Microsoft Power BI">
                <a:extLst>
                  <a:ext uri="{FF2B5EF4-FFF2-40B4-BE49-F238E27FC236}">
                    <a16:creationId xmlns:a16="http://schemas.microsoft.com/office/drawing/2014/main" id="{78CF4730-D671-E038-6BB5-DD5CDF2F835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33877" y="572631"/>
                <a:ext cx="9524246" cy="541451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643061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DD6BAA-4039-B086-7AA7-EDE2188271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16</a:t>
            </a:fld>
            <a:endParaRPr lang="en-US"/>
          </a:p>
        </p:txBody>
      </p:sp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2" name="Add-in 1" title="Microsoft Power BI">
                <a:extLst>
                  <a:ext uri="{FF2B5EF4-FFF2-40B4-BE49-F238E27FC236}">
                    <a16:creationId xmlns:a16="http://schemas.microsoft.com/office/drawing/2014/main" id="{70C262AA-3AAD-40E8-3D7E-79711985C23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80494965"/>
                  </p:ext>
                </p:extLst>
              </p:nvPr>
            </p:nvGraphicFramePr>
            <p:xfrm>
              <a:off x="1333877" y="572632"/>
              <a:ext cx="9713064" cy="5408038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2" name="Add-in 1" title="Microsoft Power BI">
                <a:extLst>
                  <a:ext uri="{FF2B5EF4-FFF2-40B4-BE49-F238E27FC236}">
                    <a16:creationId xmlns:a16="http://schemas.microsoft.com/office/drawing/2014/main" id="{70C262AA-3AAD-40E8-3D7E-79711985C23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33877" y="572632"/>
                <a:ext cx="9713064" cy="540803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589928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22976B-F87D-3E07-F1E1-0906917A049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MARKET OBSERVATIONS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055431-86D3-C87E-030C-BCD77C51FBB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411163"/>
            <a:ext cx="522288" cy="311150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0455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CA7AB-5111-6D64-F606-F31AE18AB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TW Cen MT"/>
              </a:rPr>
              <a:t>Property Market Timeline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846709-DDEF-E7FB-CBAE-90448DE2B9E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176854" y="3238299"/>
            <a:ext cx="2242868" cy="182880"/>
          </a:xfrm>
        </p:spPr>
        <p:txBody>
          <a:bodyPr/>
          <a:lstStyle/>
          <a:p>
            <a:r>
              <a:rPr lang="en-GB" b="0">
                <a:ea typeface="+mj-lt"/>
                <a:cs typeface="+mj-lt"/>
              </a:rPr>
              <a:t>2008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A0EB9D3-1E83-5103-CE2B-3D0BD970A8A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>
                <a:cs typeface="Segoe UI"/>
              </a:rPr>
              <a:t>2010</a:t>
            </a:r>
            <a:endParaRPr lang="en-GB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CC68119-3EE3-92F5-1DFE-5E4B8542D38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586109" y="3432911"/>
            <a:ext cx="2516037" cy="495214"/>
          </a:xfrm>
        </p:spPr>
        <p:txBody>
          <a:bodyPr/>
          <a:lstStyle/>
          <a:p>
            <a:r>
              <a:rPr lang="en-GB" sz="1200">
                <a:cs typeface="Segoe UI"/>
              </a:rPr>
              <a:t>Stamp duty holiday for first-time homebuyers up to £250,000.</a:t>
            </a:r>
            <a:endParaRPr lang="en-GB" sz="120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B36AD44-0F9C-4F91-9C47-E2427511C5F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GB" b="0">
                <a:ea typeface="+mj-lt"/>
                <a:cs typeface="+mj-lt"/>
              </a:rPr>
              <a:t>2013</a:t>
            </a:r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6204DD1-A423-B52F-5C45-95197776988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07" y="3461664"/>
            <a:ext cx="2774827" cy="466461"/>
          </a:xfrm>
        </p:spPr>
        <p:txBody>
          <a:bodyPr/>
          <a:lstStyle/>
          <a:p>
            <a:r>
              <a:rPr lang="en-GB" sz="1200">
                <a:cs typeface="Segoe UI"/>
              </a:rPr>
              <a:t>April 13: Help to Buy Equity Loan Scheme for England and Scotland.</a:t>
            </a:r>
            <a:endParaRPr lang="en-GB" sz="120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6231558-0D36-4709-BC19-8F3A43F292E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GB" b="0">
                <a:ea typeface="+mj-lt"/>
                <a:cs typeface="+mj-lt"/>
              </a:rPr>
              <a:t>2014</a:t>
            </a:r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CDC8978-44A0-9FE5-7C09-A0F46BB89A0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605903" y="3346647"/>
            <a:ext cx="2817961" cy="624609"/>
          </a:xfrm>
        </p:spPr>
        <p:txBody>
          <a:bodyPr/>
          <a:lstStyle/>
          <a:p>
            <a:r>
              <a:rPr lang="en-GB" sz="1200">
                <a:cs typeface="Segoe UI"/>
              </a:rPr>
              <a:t>Jan 14: Help to Buy Mortgage Guarantee Scheme in England.</a:t>
            </a:r>
            <a:endParaRPr lang="en-GB" sz="1200"/>
          </a:p>
        </p:txBody>
      </p:sp>
      <p:pic>
        <p:nvPicPr>
          <p:cNvPr id="30" name="Picture Placeholder 29" descr="A person and person standing in front of a crowd&#10;&#10;Description automatically generated">
            <a:extLst>
              <a:ext uri="{FF2B5EF4-FFF2-40B4-BE49-F238E27FC236}">
                <a16:creationId xmlns:a16="http://schemas.microsoft.com/office/drawing/2014/main" id="{755B2413-EC5E-3C6F-3C51-D09865B15F51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4292" r="14292"/>
          <a:stretch/>
        </p:blipFill>
        <p:spPr/>
      </p:pic>
      <p:pic>
        <p:nvPicPr>
          <p:cNvPr id="33" name="Picture Placeholder 32" descr="A person holding a trophy&#10;&#10;Description automatically generated">
            <a:extLst>
              <a:ext uri="{FF2B5EF4-FFF2-40B4-BE49-F238E27FC236}">
                <a16:creationId xmlns:a16="http://schemas.microsoft.com/office/drawing/2014/main" id="{6C220996-072A-8833-0BA4-1EB03C78F149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13602" r="13602"/>
          <a:stretch/>
        </p:blipFill>
        <p:spPr/>
      </p:pic>
      <p:pic>
        <p:nvPicPr>
          <p:cNvPr id="36" name="Picture Placeholder 35" descr="A person throwing a ball&#10;&#10;Description automatically generated">
            <a:extLst>
              <a:ext uri="{FF2B5EF4-FFF2-40B4-BE49-F238E27FC236}">
                <a16:creationId xmlns:a16="http://schemas.microsoft.com/office/drawing/2014/main" id="{5FBE3FE6-D9A0-72E6-32FA-476FFDDE1DCE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t="13655" b="13655"/>
          <a:stretch/>
        </p:blipFill>
        <p:spPr/>
      </p:pic>
      <p:pic>
        <p:nvPicPr>
          <p:cNvPr id="39" name="Picture Placeholder 38" descr="A logo of a football world cup&#10;&#10;Description automatically generated">
            <a:extLst>
              <a:ext uri="{FF2B5EF4-FFF2-40B4-BE49-F238E27FC236}">
                <a16:creationId xmlns:a16="http://schemas.microsoft.com/office/drawing/2014/main" id="{2D5476E2-9EE3-0D79-ADC8-AA83BFDF794B}"/>
              </a:ext>
            </a:extLst>
          </p:cNvPr>
          <p:cNvPicPr>
            <a:picLocks noGrp="1" noChangeAspect="1"/>
          </p:cNvPicPr>
          <p:nvPr>
            <p:ph type="pic" sz="quarter" idx="23"/>
          </p:nvPr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/>
        </p:blipFill>
        <p:spPr>
          <a:xfrm>
            <a:off x="9539423" y="1997775"/>
            <a:ext cx="704492" cy="994915"/>
          </a:xfrm>
          <a:prstGeom prst="rect">
            <a:avLst/>
          </a:prstGeom>
        </p:spPr>
      </p:pic>
      <p:pic>
        <p:nvPicPr>
          <p:cNvPr id="50" name="Picture Placeholder 49" descr="HD wallpaper: 2018 FIFA World Cup Russia, ball, soccer, 5K | Wallpaper ...">
            <a:extLst>
              <a:ext uri="{FF2B5EF4-FFF2-40B4-BE49-F238E27FC236}">
                <a16:creationId xmlns:a16="http://schemas.microsoft.com/office/drawing/2014/main" id="{C431FEAE-8954-376E-0FC9-C6301CF408BF}"/>
              </a:ext>
            </a:extLst>
          </p:cNvPr>
          <p:cNvPicPr>
            <a:picLocks noGrp="1" noChangeAspect="1"/>
          </p:cNvPicPr>
          <p:nvPr>
            <p:ph type="pic" sz="quarter" idx="25"/>
          </p:nvPr>
        </p:nvPicPr>
        <p:blipFill>
          <a:blip r:embed="rId10"/>
          <a:srcRect l="16639" r="16639"/>
          <a:stretch/>
        </p:blipFill>
        <p:spPr/>
      </p:pic>
      <p:pic>
        <p:nvPicPr>
          <p:cNvPr id="51" name="Picture Placeholder 50" descr="A group of people wearing face masks&#10;&#10;Description automatically generated">
            <a:extLst>
              <a:ext uri="{FF2B5EF4-FFF2-40B4-BE49-F238E27FC236}">
                <a16:creationId xmlns:a16="http://schemas.microsoft.com/office/drawing/2014/main" id="{BD59570A-2010-FCB9-6A1D-09C63A9BCEDD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>
          <a:blip r:embed="rId11">
            <a:extLst>
              <a:ext uri="{837473B0-CC2E-450A-ABE3-18F120FF3D39}">
                <a1611:picAttrSrcUrl xmlns:a1611="http://schemas.microsoft.com/office/drawing/2016/11/main" r:id="rId12"/>
              </a:ext>
            </a:extLst>
          </a:blip>
          <a:srcRect l="23793" r="23793"/>
          <a:stretch/>
        </p:blipFill>
        <p:spPr/>
      </p:pic>
      <p:pic>
        <p:nvPicPr>
          <p:cNvPr id="54" name="Picture Placeholder 53" descr="A cartoon character with a sword and a coronavirus&#10;&#10;Description automatically generated">
            <a:extLst>
              <a:ext uri="{FF2B5EF4-FFF2-40B4-BE49-F238E27FC236}">
                <a16:creationId xmlns:a16="http://schemas.microsoft.com/office/drawing/2014/main" id="{643B55B3-316C-E453-F60C-FA91E539D7D7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13">
            <a:extLst>
              <a:ext uri="{837473B0-CC2E-450A-ABE3-18F120FF3D39}">
                <a1611:picAttrSrcUrl xmlns:a1611="http://schemas.microsoft.com/office/drawing/2016/11/main" r:id="rId14"/>
              </a:ext>
            </a:extLst>
          </a:blip>
          <a:stretch/>
        </p:blipFill>
        <p:spPr>
          <a:xfrm>
            <a:off x="9399670" y="4218960"/>
            <a:ext cx="977664" cy="911168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FC2A9497-428E-889F-813A-880FEADA341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GB" b="0">
                <a:ea typeface="+mj-lt"/>
                <a:cs typeface="+mj-lt"/>
              </a:rPr>
              <a:t>2016</a:t>
            </a:r>
            <a:endParaRPr lang="en-US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B5A06F1E-4625-4CD4-0803-343196897FF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162477" y="5635292"/>
            <a:ext cx="2300377" cy="437704"/>
          </a:xfrm>
        </p:spPr>
        <p:txBody>
          <a:bodyPr/>
          <a:lstStyle/>
          <a:p>
            <a:r>
              <a:rPr lang="en-GB" sz="1200">
                <a:ea typeface="+mn-lt"/>
                <a:cs typeface="+mn-lt"/>
              </a:rPr>
              <a:t>Dec 16: The Help to Buy ISA scheme</a:t>
            </a:r>
            <a:endParaRPr lang="en-US" sz="120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55DA23ED-4241-F1E6-2536-F01329E9E62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GB" b="0">
                <a:ea typeface="+mj-lt"/>
                <a:cs typeface="+mj-lt"/>
              </a:rPr>
              <a:t>2018</a:t>
            </a:r>
            <a:endParaRPr lang="en-US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573962B4-9A10-4BDE-6C46-A80CEF706309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701128" y="5620916"/>
            <a:ext cx="2401018" cy="437703"/>
          </a:xfrm>
        </p:spPr>
        <p:txBody>
          <a:bodyPr/>
          <a:lstStyle/>
          <a:p>
            <a:r>
              <a:rPr lang="en-GB" sz="1200">
                <a:cs typeface="Segoe UI"/>
              </a:rPr>
              <a:t>"First Homes" scheme in England</a:t>
            </a:r>
            <a:endParaRPr lang="en-GB" sz="120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D986AF16-CEEB-670B-9EBC-BBF536C1B42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GB" b="0">
                <a:ea typeface="+mj-lt"/>
                <a:cs typeface="+mj-lt"/>
              </a:rPr>
              <a:t>2020</a:t>
            </a:r>
            <a:endParaRPr lang="en-US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D08108EF-B0DA-05F6-8477-DA4610C72DB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225402" y="5620914"/>
            <a:ext cx="2300377" cy="423326"/>
          </a:xfrm>
        </p:spPr>
        <p:txBody>
          <a:bodyPr/>
          <a:lstStyle/>
          <a:p>
            <a:r>
              <a:rPr lang="en-GB" sz="1200">
                <a:cs typeface="Segoe UI"/>
              </a:rPr>
              <a:t>Stamp duty holiday on properties up to £500,000</a:t>
            </a:r>
            <a:endParaRPr lang="en-GB" sz="1200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9B7A1395-1225-2D33-9631-FD9B0C8B5304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GB" b="0">
                <a:ea typeface="+mj-lt"/>
                <a:cs typeface="+mj-lt"/>
              </a:rPr>
              <a:t>2021</a:t>
            </a:r>
            <a:endParaRPr lang="en-US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D4CFFF38-14B9-AB9A-DC27-EF805863CF8F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519638" y="5620916"/>
            <a:ext cx="2990490" cy="667741"/>
          </a:xfrm>
        </p:spPr>
        <p:txBody>
          <a:bodyPr/>
          <a:lstStyle/>
          <a:p>
            <a:r>
              <a:rPr lang="en-GB" sz="1200" dirty="0">
                <a:cs typeface="Segoe UI"/>
              </a:rPr>
              <a:t>A new 95% mortgage guarantee scheme.</a:t>
            </a:r>
            <a:endParaRPr lang="en-US" sz="1200" dirty="0"/>
          </a:p>
          <a:p>
            <a:r>
              <a:rPr lang="en-GB" sz="1200" dirty="0">
                <a:cs typeface="Segoe UI"/>
              </a:rPr>
              <a:t>The Help to Buy Equity Loan scheme in England.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2A2153EA-0399-FF01-20EF-B2EBE67233B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62477" y="3432912"/>
            <a:ext cx="2343509" cy="495212"/>
          </a:xfrm>
        </p:spPr>
        <p:txBody>
          <a:bodyPr/>
          <a:lstStyle/>
          <a:p>
            <a:r>
              <a:rPr lang="en-GB" sz="1200">
                <a:cs typeface="Segoe UI"/>
              </a:rPr>
              <a:t>Sept: Stamp Duty was increased to £175,000.</a:t>
            </a:r>
            <a:endParaRPr lang="en-GB" sz="1200"/>
          </a:p>
        </p:txBody>
      </p:sp>
      <p:pic>
        <p:nvPicPr>
          <p:cNvPr id="47" name="Picture Placeholder 46" descr="A group of people standing on stairs&#10;&#10;Description automatically generated">
            <a:extLst>
              <a:ext uri="{FF2B5EF4-FFF2-40B4-BE49-F238E27FC236}">
                <a16:creationId xmlns:a16="http://schemas.microsoft.com/office/drawing/2014/main" id="{AE656B64-C475-5F00-D26A-033CF94F0647}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>
          <a:blip r:embed="rId15">
            <a:extLst>
              <a:ext uri="{837473B0-CC2E-450A-ABE3-18F120FF3D39}">
                <a1611:picAttrSrcUrl xmlns:a1611="http://schemas.microsoft.com/office/drawing/2016/11/main" r:id="rId16"/>
              </a:ext>
            </a:extLst>
          </a:blip>
          <a:srcRect l="13372" r="13372"/>
          <a:stretch/>
        </p:blipFill>
        <p:spPr/>
      </p:pic>
    </p:spTree>
    <p:extLst>
      <p:ext uri="{BB962C8B-B14F-4D97-AF65-F5344CB8AC3E}">
        <p14:creationId xmlns:p14="http://schemas.microsoft.com/office/powerpoint/2010/main" val="25276865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5BC92-868A-26B2-CBC0-C9D94E65F1A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000" b="1" spc="600" dirty="0">
                <a:ln w="28575">
                  <a:noFill/>
                  <a:prstDash val="solid"/>
                </a:ln>
                <a:solidFill>
                  <a:schemeClr val="bg1"/>
                </a:solidFill>
                <a:latin typeface="Tw Cen MT" panose="020B0602020104020603" pitchFamily="34" charset="77"/>
                <a:ea typeface="Verdana" panose="020B0604030504040204" pitchFamily="34" charset="0"/>
                <a:cs typeface="Verdana" panose="020B0604030504040204" pitchFamily="34" charset="0"/>
              </a:rPr>
              <a:t>SUMMARY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9C1627-7A56-025E-482D-E2AB014EDF9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endParaRPr lang="en-US" sz="1800">
              <a:latin typeface="Segoe UI Light" panose="020B0502040204020203" pitchFamily="34" charset="0"/>
              <a:ea typeface="+mn-lt"/>
              <a:cs typeface="Segoe UI Light" panose="020B0502040204020203" pitchFamily="34" charset="0"/>
            </a:endParaRP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7596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F0E99-07CC-9576-AFD7-C52151AD0EA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INTRODUCTION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A82A8B0-333F-633E-3FA7-D38DBFB1097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en-US">
                <a:cs typeface="Segoe UI"/>
              </a:rPr>
              <a:t>We investigated property trends and if market conditions effect the property market. We </a:t>
            </a:r>
            <a:r>
              <a:rPr lang="en-US" err="1">
                <a:cs typeface="Segoe UI"/>
              </a:rPr>
              <a:t>analysed</a:t>
            </a:r>
            <a:r>
              <a:rPr lang="en-US">
                <a:cs typeface="Segoe UI"/>
              </a:rPr>
              <a:t> the average prices of different property types and the sales volumes of new builds vs existing properties. Also, we examined the inflation and interest rates since 2007.</a:t>
            </a:r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7598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9E1892-81E6-551C-7B5A-DEA6822452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b="1" spc="600">
                <a:ln w="28575">
                  <a:noFill/>
                  <a:prstDash val="solid"/>
                </a:ln>
                <a:solidFill>
                  <a:schemeClr val="bg1"/>
                </a:solidFill>
                <a:latin typeface="Tw Cen MT" panose="020B0602020104020603" pitchFamily="34" charset="77"/>
              </a:rPr>
              <a:t>THANK YOU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519D01-29BE-BE76-41C5-9D58AD8119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pPr algn="l"/>
            <a:endParaRPr lang="en-US">
              <a:latin typeface="Segoe UI Light" panose="020B0502040204020203" pitchFamily="34" charset="0"/>
              <a:ea typeface="Calibri"/>
              <a:cs typeface="Segoe UI Light" panose="020B0502040204020203" pitchFamily="34" charset="0"/>
            </a:endParaRP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7012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99A9ADF-9DEA-D6AC-E6D1-513B88E8ECE2}"/>
              </a:ext>
            </a:extLst>
          </p:cNvPr>
          <p:cNvSpPr txBox="1"/>
          <p:nvPr/>
        </p:nvSpPr>
        <p:spPr>
          <a:xfrm>
            <a:off x="669986" y="871268"/>
            <a:ext cx="10205048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AutoNum type="arabicPeriod"/>
            </a:pPr>
            <a:r>
              <a:rPr lang="en-US">
                <a:solidFill>
                  <a:srgbClr val="FFFFFF"/>
                </a:solidFill>
              </a:rPr>
              <a:t>https://www.sanctuary-homes.co.uk/sites/default/files/styles/3_by_2/public/quick_media/the-westcliffs-cgi-resized1.jpg?itok=JgTS-g9u&amp;c=2f757153de64582d29725940d23b3a43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0921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Rectangle 988">
            <a:extLst>
              <a:ext uri="{FF2B5EF4-FFF2-40B4-BE49-F238E27FC236}">
                <a16:creationId xmlns:a16="http://schemas.microsoft.com/office/drawing/2014/main" id="{B441E39D-3C25-A8EC-BE85-760A353E7D29}"/>
              </a:ext>
            </a:extLst>
          </p:cNvPr>
          <p:cNvSpPr/>
          <p:nvPr/>
        </p:nvSpPr>
        <p:spPr>
          <a:xfrm>
            <a:off x="2932704" y="3430658"/>
            <a:ext cx="646981" cy="589471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7F7E09-6A9E-9FCC-7867-895F21ABE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US" b="1" spc="600">
                <a:ln w="28575">
                  <a:noFill/>
                  <a:prstDash val="solid"/>
                </a:ln>
                <a:solidFill>
                  <a:srgbClr val="FFFFFF"/>
                </a:solidFill>
                <a:latin typeface="Tw Cen MT" panose="020B0602020104020603" pitchFamily="34" charset="77"/>
              </a:rPr>
              <a:t>CONTENTS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57728F-9EA1-A705-8E4D-B7823E4F4C2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704320" y="6455664"/>
            <a:ext cx="448056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3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1606945E-AF15-485B-669E-152C51DFF93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18048341"/>
              </p:ext>
            </p:extLst>
          </p:nvPr>
        </p:nvGraphicFramePr>
        <p:xfrm>
          <a:off x="543414" y="1810655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929" name="Graphic 928" descr="Mortgage with solid fill">
            <a:extLst>
              <a:ext uri="{FF2B5EF4-FFF2-40B4-BE49-F238E27FC236}">
                <a16:creationId xmlns:a16="http://schemas.microsoft.com/office/drawing/2014/main" id="{D5140555-EA58-0F73-79A2-A7177ACD37D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616461" y="3115572"/>
            <a:ext cx="612475" cy="626852"/>
          </a:xfrm>
          <a:prstGeom prst="rect">
            <a:avLst/>
          </a:prstGeom>
        </p:spPr>
      </p:pic>
      <p:sp>
        <p:nvSpPr>
          <p:cNvPr id="1222" name="Rectangle 1221">
            <a:extLst>
              <a:ext uri="{FF2B5EF4-FFF2-40B4-BE49-F238E27FC236}">
                <a16:creationId xmlns:a16="http://schemas.microsoft.com/office/drawing/2014/main" id="{58639093-1B5D-DCC7-20D5-E3746C8E8175}"/>
              </a:ext>
            </a:extLst>
          </p:cNvPr>
          <p:cNvSpPr/>
          <p:nvPr/>
        </p:nvSpPr>
        <p:spPr>
          <a:xfrm>
            <a:off x="6609991" y="3108273"/>
            <a:ext cx="618226" cy="690113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63" name="Rectangle 1262">
            <a:extLst>
              <a:ext uri="{FF2B5EF4-FFF2-40B4-BE49-F238E27FC236}">
                <a16:creationId xmlns:a16="http://schemas.microsoft.com/office/drawing/2014/main" id="{FF19C932-41F4-B765-034F-C45CA3BFE0F5}"/>
              </a:ext>
            </a:extLst>
          </p:cNvPr>
          <p:cNvSpPr/>
          <p:nvPr/>
        </p:nvSpPr>
        <p:spPr>
          <a:xfrm>
            <a:off x="8513884" y="3135922"/>
            <a:ext cx="632603" cy="632603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64" name="Rectangle 1763">
            <a:extLst>
              <a:ext uri="{FF2B5EF4-FFF2-40B4-BE49-F238E27FC236}">
                <a16:creationId xmlns:a16="http://schemas.microsoft.com/office/drawing/2014/main" id="{32003720-828C-EB39-E054-353FE0E6D8FC}"/>
              </a:ext>
            </a:extLst>
          </p:cNvPr>
          <p:cNvSpPr/>
          <p:nvPr/>
        </p:nvSpPr>
        <p:spPr>
          <a:xfrm>
            <a:off x="2916114" y="3150576"/>
            <a:ext cx="603849" cy="589471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65" name="Rectangle 1764">
            <a:extLst>
              <a:ext uri="{FF2B5EF4-FFF2-40B4-BE49-F238E27FC236}">
                <a16:creationId xmlns:a16="http://schemas.microsoft.com/office/drawing/2014/main" id="{728235CE-22E5-0718-59FF-03808D046EFA}"/>
              </a:ext>
            </a:extLst>
          </p:cNvPr>
          <p:cNvSpPr/>
          <p:nvPr/>
        </p:nvSpPr>
        <p:spPr>
          <a:xfrm>
            <a:off x="10330961" y="3121269"/>
            <a:ext cx="690113" cy="661358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64" name="Graphic 1263" descr="Upward trend with solid fill">
            <a:extLst>
              <a:ext uri="{FF2B5EF4-FFF2-40B4-BE49-F238E27FC236}">
                <a16:creationId xmlns:a16="http://schemas.microsoft.com/office/drawing/2014/main" id="{7A5C35D6-7778-DF70-EEBF-257E45482C1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368951" y="3173083"/>
            <a:ext cx="554967" cy="554967"/>
          </a:xfrm>
          <a:prstGeom prst="rect">
            <a:avLst/>
          </a:prstGeom>
        </p:spPr>
      </p:pic>
      <p:pic>
        <p:nvPicPr>
          <p:cNvPr id="1224" name="Graphic 1223" descr="Mortgage with solid fill">
            <a:extLst>
              <a:ext uri="{FF2B5EF4-FFF2-40B4-BE49-F238E27FC236}">
                <a16:creationId xmlns:a16="http://schemas.microsoft.com/office/drawing/2014/main" id="{DD1D396B-7FC9-403B-8E83-B9981471807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514272" y="3173081"/>
            <a:ext cx="554967" cy="554968"/>
          </a:xfrm>
          <a:prstGeom prst="rect">
            <a:avLst/>
          </a:prstGeom>
        </p:spPr>
      </p:pic>
      <p:pic>
        <p:nvPicPr>
          <p:cNvPr id="1937" name="Graphic 1936" descr="Building outline">
            <a:extLst>
              <a:ext uri="{FF2B5EF4-FFF2-40B4-BE49-F238E27FC236}">
                <a16:creationId xmlns:a16="http://schemas.microsoft.com/office/drawing/2014/main" id="{943EE586-9EC8-53AB-7530-DEC5C355D1D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645215" y="3173083"/>
            <a:ext cx="554967" cy="612476"/>
          </a:xfrm>
          <a:prstGeom prst="rect">
            <a:avLst/>
          </a:prstGeom>
        </p:spPr>
      </p:pic>
      <p:pic>
        <p:nvPicPr>
          <p:cNvPr id="1938" name="Graphic 1937" descr="Pie chart with solid fill">
            <a:extLst>
              <a:ext uri="{FF2B5EF4-FFF2-40B4-BE49-F238E27FC236}">
                <a16:creationId xmlns:a16="http://schemas.microsoft.com/office/drawing/2014/main" id="{0863FC68-766B-C221-89C7-4F800AAA0EF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892724" y="3115575"/>
            <a:ext cx="655608" cy="66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0270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C790BE2-4E4F-4AAF-81A2-4A6F4885E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28B54C3-B57B-472A-B96E-1FCB67093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1999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00000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DB3C429-F8DA-49B9-AF84-21996FCF7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4"/>
            <a:ext cx="12192000" cy="6402581"/>
          </a:xfrm>
          <a:prstGeom prst="rect">
            <a:avLst/>
          </a:prstGeom>
          <a:gradFill>
            <a:gsLst>
              <a:gs pos="1000">
                <a:schemeClr val="accent1">
                  <a:lumMod val="75000"/>
                  <a:alpha val="59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12088DD-B1AD-40E0-8B86-1D87A2CCD9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63054" y="-2653923"/>
            <a:ext cx="6858001" cy="12165846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rgbClr val="000000">
                  <a:alpha val="28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4C9F2B0-1044-46EB-8AEB-C3BFFDE6C2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94763" y="0"/>
            <a:ext cx="6096001" cy="6858000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chemeClr val="accent1">
                  <a:lumMod val="75000"/>
                  <a:alpha val="50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C395952-4E26-45A2-8756-2ADFD6E53C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-3"/>
            <a:ext cx="12182871" cy="6871922"/>
          </a:xfrm>
          <a:prstGeom prst="rect">
            <a:avLst/>
          </a:prstGeom>
          <a:gradFill>
            <a:gsLst>
              <a:gs pos="13000">
                <a:srgbClr val="000000">
                  <a:alpha val="35000"/>
                </a:srgbClr>
              </a:gs>
              <a:gs pos="99000">
                <a:schemeClr val="accent1">
                  <a:lumMod val="75000"/>
                  <a:alpha val="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4734BADF-9461-4621-B112-2D7BABEA7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713" y="4049"/>
            <a:ext cx="10216576" cy="4729040"/>
          </a:xfrm>
          <a:custGeom>
            <a:avLst/>
            <a:gdLst>
              <a:gd name="connsiteX0" fmla="*/ 0 w 10216576"/>
              <a:gd name="connsiteY0" fmla="*/ 0 h 4729040"/>
              <a:gd name="connsiteX1" fmla="*/ 10216576 w 10216576"/>
              <a:gd name="connsiteY1" fmla="*/ 0 h 4729040"/>
              <a:gd name="connsiteX2" fmla="*/ 10210268 w 10216576"/>
              <a:gd name="connsiteY2" fmla="*/ 124944 h 4729040"/>
              <a:gd name="connsiteX3" fmla="*/ 5108288 w 10216576"/>
              <a:gd name="connsiteY3" fmla="*/ 4729040 h 4729040"/>
              <a:gd name="connsiteX4" fmla="*/ 6309 w 10216576"/>
              <a:gd name="connsiteY4" fmla="*/ 124944 h 472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16576" h="4729040">
                <a:moveTo>
                  <a:pt x="0" y="0"/>
                </a:moveTo>
                <a:lnTo>
                  <a:pt x="10216576" y="0"/>
                </a:lnTo>
                <a:lnTo>
                  <a:pt x="10210268" y="124944"/>
                </a:lnTo>
                <a:cubicBezTo>
                  <a:pt x="9947637" y="2710997"/>
                  <a:pt x="7763635" y="4729040"/>
                  <a:pt x="5108288" y="4729040"/>
                </a:cubicBezTo>
                <a:cubicBezTo>
                  <a:pt x="2452942" y="4729040"/>
                  <a:pt x="268937" y="2710997"/>
                  <a:pt x="6309" y="124944"/>
                </a:cubicBezTo>
                <a:close/>
              </a:path>
            </a:pathLst>
          </a:custGeom>
          <a:gradFill>
            <a:gsLst>
              <a:gs pos="7000">
                <a:schemeClr val="accent1">
                  <a:lumMod val="50000"/>
                  <a:alpha val="4000"/>
                </a:schemeClr>
              </a:gs>
              <a:gs pos="99000">
                <a:schemeClr val="accent1">
                  <a:alpha val="24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7310B5-D907-A977-7A9C-69F8BEB7BB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26693" y="1030406"/>
            <a:ext cx="8147713" cy="3081242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Property Types</a:t>
            </a:r>
          </a:p>
        </p:txBody>
      </p:sp>
      <p:graphicFrame>
        <p:nvGraphicFramePr>
          <p:cNvPr id="798" name="Content Placeholder 2">
            <a:extLst>
              <a:ext uri="{FF2B5EF4-FFF2-40B4-BE49-F238E27FC236}">
                <a16:creationId xmlns:a16="http://schemas.microsoft.com/office/drawing/2014/main" id="{80045BEF-7CF2-BEC2-35FF-B533DAA4E70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49159831"/>
              </p:ext>
            </p:extLst>
          </p:nvPr>
        </p:nvGraphicFramePr>
        <p:xfrm>
          <a:off x="3174470" y="3435297"/>
          <a:ext cx="5622584" cy="24100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18" name="Rectangle 417">
            <a:extLst>
              <a:ext uri="{FF2B5EF4-FFF2-40B4-BE49-F238E27FC236}">
                <a16:creationId xmlns:a16="http://schemas.microsoft.com/office/drawing/2014/main" id="{310CA927-0306-5D5E-AB65-38B7301CC9A7}"/>
              </a:ext>
            </a:extLst>
          </p:cNvPr>
          <p:cNvSpPr/>
          <p:nvPr/>
        </p:nvSpPr>
        <p:spPr>
          <a:xfrm>
            <a:off x="7900634" y="3971468"/>
            <a:ext cx="546338" cy="54634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72" name="Graphic 471" descr="House outline">
            <a:extLst>
              <a:ext uri="{FF2B5EF4-FFF2-40B4-BE49-F238E27FC236}">
                <a16:creationId xmlns:a16="http://schemas.microsoft.com/office/drawing/2014/main" id="{7765D13E-96B3-6942-BBEB-D7BBA446188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852912" y="4107609"/>
            <a:ext cx="382440" cy="425571"/>
          </a:xfrm>
          <a:prstGeom prst="rect">
            <a:avLst/>
          </a:prstGeom>
        </p:spPr>
      </p:pic>
      <p:pic>
        <p:nvPicPr>
          <p:cNvPr id="1387" name="Graphic 1386" descr="House outline">
            <a:extLst>
              <a:ext uri="{FF2B5EF4-FFF2-40B4-BE49-F238E27FC236}">
                <a16:creationId xmlns:a16="http://schemas.microsoft.com/office/drawing/2014/main" id="{D6660BCD-29FC-2DA1-B9BF-657008A9C04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111704" y="4107608"/>
            <a:ext cx="382440" cy="425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4762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5" name="Object 4">
                <a:extLst>
                  <a:ext uri="{FF2B5EF4-FFF2-40B4-BE49-F238E27FC236}">
                    <a16:creationId xmlns:a16="http://schemas.microsoft.com/office/drawing/2014/main" id="{AE83E825-BF0F-4FCA-9926-658DCCB6738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62001697"/>
                  </p:ext>
                </p:extLst>
              </p:nvPr>
            </p:nvGraphicFramePr>
            <p:xfrm>
              <a:off x="1135811" y="682922"/>
              <a:ext cx="10606246" cy="4868792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5" name="Object 4">
                <a:extLst>
                  <a:ext uri="{FF2B5EF4-FFF2-40B4-BE49-F238E27FC236}">
                    <a16:creationId xmlns:a16="http://schemas.microsoft.com/office/drawing/2014/main" id="{AE83E825-BF0F-4FCA-9926-658DCCB6738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35811" y="682922"/>
                <a:ext cx="10606246" cy="486879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625985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2" name="Add-in 1" title="Microsoft Power BI">
                <a:extLst>
                  <a:ext uri="{FF2B5EF4-FFF2-40B4-BE49-F238E27FC236}">
                    <a16:creationId xmlns:a16="http://schemas.microsoft.com/office/drawing/2014/main" id="{CF7E71D6-92B8-2EED-207E-9B9CBCD88B9E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333877" y="572631"/>
              <a:ext cx="9524246" cy="5712737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2" name="Add-in 1" title="Microsoft Power BI">
                <a:extLst>
                  <a:ext uri="{FF2B5EF4-FFF2-40B4-BE49-F238E27FC236}">
                    <a16:creationId xmlns:a16="http://schemas.microsoft.com/office/drawing/2014/main" id="{CF7E71D6-92B8-2EED-207E-9B9CBCD88B9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33877" y="572631"/>
                <a:ext cx="9524246" cy="571273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065851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4" name="Object 3">
                <a:extLst>
                  <a:ext uri="{FF2B5EF4-FFF2-40B4-BE49-F238E27FC236}">
                    <a16:creationId xmlns:a16="http://schemas.microsoft.com/office/drawing/2014/main" id="{C144B860-8A35-42F7-1DE5-844B603D205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57842878"/>
                  </p:ext>
                </p:extLst>
              </p:nvPr>
            </p:nvGraphicFramePr>
            <p:xfrm>
              <a:off x="1010220" y="855452"/>
              <a:ext cx="10563765" cy="5076055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4" name="Object 3">
                <a:extLst>
                  <a:ext uri="{FF2B5EF4-FFF2-40B4-BE49-F238E27FC236}">
                    <a16:creationId xmlns:a16="http://schemas.microsoft.com/office/drawing/2014/main" id="{C144B860-8A35-42F7-1DE5-844B603D205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10220" y="855452"/>
                <a:ext cx="10563765" cy="507605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719457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055431-86D3-C87E-030C-BCD77C51FB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8</a:t>
            </a:fld>
            <a:endParaRPr lang="en-US"/>
          </a:p>
        </p:txBody>
      </p:sp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8" name="Add-in 7" title="Microsoft Power BI">
                <a:extLst>
                  <a:ext uri="{FF2B5EF4-FFF2-40B4-BE49-F238E27FC236}">
                    <a16:creationId xmlns:a16="http://schemas.microsoft.com/office/drawing/2014/main" id="{6329CB0B-3820-0FFD-CF34-164DE0B3894E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333877" y="572631"/>
              <a:ext cx="9524246" cy="5712737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8" name="Add-in 7" title="Microsoft Power BI">
                <a:extLst>
                  <a:ext uri="{FF2B5EF4-FFF2-40B4-BE49-F238E27FC236}">
                    <a16:creationId xmlns:a16="http://schemas.microsoft.com/office/drawing/2014/main" id="{6329CB0B-3820-0FFD-CF34-164DE0B3894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33877" y="572631"/>
                <a:ext cx="9524246" cy="571273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052486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3" name="Rectangle 52">
            <a:extLst>
              <a:ext uri="{FF2B5EF4-FFF2-40B4-BE49-F238E27FC236}">
                <a16:creationId xmlns:a16="http://schemas.microsoft.com/office/drawing/2014/main" id="{7E734232-46A8-4884-9A59-B7E3BA4BC3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6" name="Picture 45" descr="A building with a car parked in front of it&#10;&#10;Description automatically generated">
            <a:extLst>
              <a:ext uri="{FF2B5EF4-FFF2-40B4-BE49-F238E27FC236}">
                <a16:creationId xmlns:a16="http://schemas.microsoft.com/office/drawing/2014/main" id="{5F7168A0-D090-B6A3-9C77-1B7BECA54E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394" r="32471"/>
          <a:stretch/>
        </p:blipFill>
        <p:spPr>
          <a:xfrm>
            <a:off x="1" y="1"/>
            <a:ext cx="4038603" cy="5271924"/>
          </a:xfrm>
          <a:prstGeom prst="rect">
            <a:avLst/>
          </a:prstGeom>
        </p:spPr>
      </p:pic>
      <p:pic>
        <p:nvPicPr>
          <p:cNvPr id="48" name="Picture 47" descr="A house with a brick wall and a brick driveway&#10;&#10;Description automatically generated">
            <a:extLst>
              <a:ext uri="{FF2B5EF4-FFF2-40B4-BE49-F238E27FC236}">
                <a16:creationId xmlns:a16="http://schemas.microsoft.com/office/drawing/2014/main" id="{989CC056-C8D3-C8A3-2A58-462BBBE0CEF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905" r="29098"/>
          <a:stretch/>
        </p:blipFill>
        <p:spPr>
          <a:xfrm>
            <a:off x="4038600" y="1"/>
            <a:ext cx="4076700" cy="5271924"/>
          </a:xfrm>
          <a:prstGeom prst="rect">
            <a:avLst/>
          </a:prstGeom>
        </p:spPr>
      </p:pic>
      <p:pic>
        <p:nvPicPr>
          <p:cNvPr id="47" name="Picture 46" descr="A building with flowers in front of it&#10;&#10;Description automatically generated">
            <a:extLst>
              <a:ext uri="{FF2B5EF4-FFF2-40B4-BE49-F238E27FC236}">
                <a16:creationId xmlns:a16="http://schemas.microsoft.com/office/drawing/2014/main" id="{7C6B843B-638A-6F62-53B4-2640CDF293A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703" r="7062"/>
          <a:stretch/>
        </p:blipFill>
        <p:spPr>
          <a:xfrm>
            <a:off x="8115292" y="1"/>
            <a:ext cx="4076700" cy="5271924"/>
          </a:xfrm>
          <a:prstGeom prst="rect">
            <a:avLst/>
          </a:prstGeom>
        </p:spPr>
      </p:pic>
      <p:sp>
        <p:nvSpPr>
          <p:cNvPr id="55" name="Rectangle 54">
            <a:extLst>
              <a:ext uri="{FF2B5EF4-FFF2-40B4-BE49-F238E27FC236}">
                <a16:creationId xmlns:a16="http://schemas.microsoft.com/office/drawing/2014/main" id="{D346B8D2-3218-41A5-B817-9ABFB108C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5260724"/>
            <a:ext cx="12191998" cy="1595775"/>
          </a:xfrm>
          <a:prstGeom prst="rect">
            <a:avLst/>
          </a:prstGeom>
          <a:gradFill>
            <a:gsLst>
              <a:gs pos="34000">
                <a:srgbClr val="000000">
                  <a:alpha val="96000"/>
                </a:srgbClr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51E014CA-4279-4E70-AC56-0BBEBF92C2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5262225"/>
            <a:ext cx="8115300" cy="1594275"/>
          </a:xfrm>
          <a:prstGeom prst="rect">
            <a:avLst/>
          </a:prstGeom>
          <a:gradFill>
            <a:gsLst>
              <a:gs pos="28000">
                <a:schemeClr val="accent1">
                  <a:lumMod val="75000"/>
                  <a:alpha val="59000"/>
                </a:schemeClr>
              </a:gs>
              <a:gs pos="100000">
                <a:srgbClr val="000000">
                  <a:alpha val="70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28B3DCF8-9D1E-4907-B1EC-98D11BC16F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636" y="5262226"/>
            <a:ext cx="12196636" cy="1594274"/>
          </a:xfrm>
          <a:prstGeom prst="rect">
            <a:avLst/>
          </a:prstGeom>
          <a:gradFill>
            <a:gsLst>
              <a:gs pos="0">
                <a:srgbClr val="000000">
                  <a:alpha val="71765"/>
                </a:srgbClr>
              </a:gs>
              <a:gs pos="100000">
                <a:schemeClr val="accent1">
                  <a:alpha val="24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88D6B9EF-FF47-487C-8B82-F9F2B9A54A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6" y="5262224"/>
            <a:ext cx="4076697" cy="1594275"/>
          </a:xfrm>
          <a:prstGeom prst="rect">
            <a:avLst/>
          </a:prstGeom>
          <a:gradFill>
            <a:gsLst>
              <a:gs pos="19000">
                <a:srgbClr val="000000">
                  <a:alpha val="62000"/>
                </a:srgbClr>
              </a:gs>
              <a:gs pos="100000">
                <a:schemeClr val="accent1">
                  <a:lumMod val="75000"/>
                  <a:alpha val="44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5717D090-7948-433A-AED2-EA1A98E6F0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291050" y="-40689"/>
            <a:ext cx="1594274" cy="12192000"/>
          </a:xfrm>
          <a:prstGeom prst="rect">
            <a:avLst/>
          </a:prstGeom>
          <a:gradFill>
            <a:gsLst>
              <a:gs pos="16000">
                <a:schemeClr val="accent1">
                  <a:alpha val="0"/>
                </a:schemeClr>
              </a:gs>
              <a:gs pos="99000">
                <a:srgbClr val="000000">
                  <a:alpha val="70000"/>
                </a:srgb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D618C3E8-8260-4E23-8BA1-C2C3E80BEF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264" y="5282206"/>
            <a:ext cx="12192264" cy="1153314"/>
          </a:xfrm>
          <a:prstGeom prst="rect">
            <a:avLst/>
          </a:prstGeom>
          <a:gradFill>
            <a:gsLst>
              <a:gs pos="28000">
                <a:schemeClr val="accent1">
                  <a:lumMod val="75000"/>
                  <a:alpha val="11000"/>
                </a:schemeClr>
              </a:gs>
              <a:gs pos="100000">
                <a:schemeClr val="accent1">
                  <a:alpha val="26000"/>
                </a:schemeClr>
              </a:gs>
            </a:gsLst>
            <a:lin ang="12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7310B5-D907-A977-7A9C-69F8BEB7BB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713" y="5588000"/>
            <a:ext cx="8894484" cy="863081"/>
          </a:xfrm>
        </p:spPr>
        <p:txBody>
          <a:bodyPr anchor="ctr">
            <a:normAutofit/>
          </a:bodyPr>
          <a:lstStyle/>
          <a:p>
            <a:pPr algn="l"/>
            <a:r>
              <a:rPr lang="en-US" sz="2800">
                <a:solidFill>
                  <a:srgbClr val="FFFFFF"/>
                </a:solidFill>
              </a:rPr>
              <a:t>NEW BUILDS VS EXISTING PROPERTIES</a:t>
            </a:r>
          </a:p>
        </p:txBody>
      </p:sp>
    </p:spTree>
    <p:extLst>
      <p:ext uri="{BB962C8B-B14F-4D97-AF65-F5344CB8AC3E}">
        <p14:creationId xmlns:p14="http://schemas.microsoft.com/office/powerpoint/2010/main" val="15001521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43">
      <a:dk1>
        <a:srgbClr val="000000"/>
      </a:dk1>
      <a:lt1>
        <a:srgbClr val="FFFFFF"/>
      </a:lt1>
      <a:dk2>
        <a:srgbClr val="64DFED"/>
      </a:dk2>
      <a:lt2>
        <a:srgbClr val="E7E6E6"/>
      </a:lt2>
      <a:accent1>
        <a:srgbClr val="92CDF0"/>
      </a:accent1>
      <a:accent2>
        <a:srgbClr val="92CDF0"/>
      </a:accent2>
      <a:accent3>
        <a:srgbClr val="ABC3F0"/>
      </a:accent3>
      <a:accent4>
        <a:srgbClr val="C3B9F2"/>
      </a:accent4>
      <a:accent5>
        <a:srgbClr val="AAA5F9"/>
      </a:accent5>
      <a:accent6>
        <a:srgbClr val="F6A6F4"/>
      </a:accent6>
      <a:hlink>
        <a:srgbClr val="0563C1"/>
      </a:hlink>
      <a:folHlink>
        <a:srgbClr val="954F72"/>
      </a:folHlink>
    </a:clrScheme>
    <a:fontScheme name="Custom 39">
      <a:majorFont>
        <a:latin typeface="Tw Cen MT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webextension1.xml.rels><?xml version="1.0" encoding="UTF-8" standalone="yes"?>
<Relationships xmlns="http://schemas.openxmlformats.org/package/2006/relationships"><Relationship Id="rId1" Type="http://schemas.openxmlformats.org/officeDocument/2006/relationships/image" Target="../media/image21.png"/></Relationships>
</file>

<file path=ppt/webextensions/_rels/webextension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34.png"/></Relationships>
</file>

<file path=ppt/webextensions/_rels/webextension2.xml.rels><?xml version="1.0" encoding="UTF-8" standalone="yes"?>
<Relationships xmlns="http://schemas.openxmlformats.org/package/2006/relationships"><Relationship Id="rId1" Type="http://schemas.openxmlformats.org/officeDocument/2006/relationships/image" Target="../media/image22.png"/></Relationships>
</file>

<file path=ppt/webextensions/_rels/webextension3.xml.rels><?xml version="1.0" encoding="UTF-8" standalone="yes"?>
<Relationships xmlns="http://schemas.openxmlformats.org/package/2006/relationships"><Relationship Id="rId1" Type="http://schemas.openxmlformats.org/officeDocument/2006/relationships/image" Target="../media/image23.png"/></Relationships>
</file>

<file path=ppt/webextensions/_rels/webextension4.xml.rels><?xml version="1.0" encoding="UTF-8" standalone="yes"?>
<Relationships xmlns="http://schemas.openxmlformats.org/package/2006/relationships"><Relationship Id="rId1" Type="http://schemas.openxmlformats.org/officeDocument/2006/relationships/image" Target="../media/image24.png"/></Relationships>
</file>

<file path=ppt/webextensions/_rels/webextension5.xml.rels><?xml version="1.0" encoding="UTF-8" standalone="yes"?>
<Relationships xmlns="http://schemas.openxmlformats.org/package/2006/relationships"><Relationship Id="rId1" Type="http://schemas.openxmlformats.org/officeDocument/2006/relationships/image" Target="../media/image28.png"/></Relationships>
</file>

<file path=ppt/webextensions/_rels/webextension6.xml.rels><?xml version="1.0" encoding="UTF-8" standalone="yes"?>
<Relationships xmlns="http://schemas.openxmlformats.org/package/2006/relationships"><Relationship Id="rId1" Type="http://schemas.openxmlformats.org/officeDocument/2006/relationships/image" Target="../media/image29.png"/></Relationships>
</file>

<file path=ppt/webextensions/_rels/webextension7.xml.rels><?xml version="1.0" encoding="UTF-8" standalone="yes"?>
<Relationships xmlns="http://schemas.openxmlformats.org/package/2006/relationships"><Relationship Id="rId1" Type="http://schemas.openxmlformats.org/officeDocument/2006/relationships/image" Target="../media/image31.png"/></Relationships>
</file>

<file path=ppt/webextensions/_rels/webextension8.xml.rels><?xml version="1.0" encoding="UTF-8" standalone="yes"?>
<Relationships xmlns="http://schemas.openxmlformats.org/package/2006/relationships"><Relationship Id="rId1" Type="http://schemas.openxmlformats.org/officeDocument/2006/relationships/image" Target="../media/image32.png"/></Relationships>
</file>

<file path=ppt/webextensions/_rels/webextension9.xml.rels><?xml version="1.0" encoding="UTF-8" standalone="yes"?>
<Relationships xmlns="http://schemas.openxmlformats.org/package/2006/relationships"><Relationship Id="rId1" Type="http://schemas.openxmlformats.org/officeDocument/2006/relationships/image" Target="../media/image33.png"/></Relationships>
</file>

<file path=ppt/webextensions/webextension1.xml><?xml version="1.0" encoding="utf-8"?>
<we:webextension xmlns:we="http://schemas.microsoft.com/office/webextensions/webextension/2010/11" id="{ACBCEF5E-EBD8-4409-B017-9222F2E8D974}">
  <we:reference id="WA200003233" version="2.0.0.3" store="en-US" storeType="omex"/>
  <we:alternateReferences>
    <we:reference id="WA200003233" version="2.0.0.3" store="omex" storeType="omex"/>
  </we:alternateReferences>
  <we:properties>
    <we:property name="backgroundColor" value="&quot;#FFFFFF&quot;"/>
    <we:property name="bookmark" value="&quot;H4sIAAAAAAAAA91WbWvbMBD+K0Nf+sUZsvNW91ubJjDYRmhKyxglnOWLo1axjCx3yYL/e0+ys76syzoKhdUfhHU6nZ7nTr7HW5bKslCw+QorZEfsROubFZibDyELWP7YFoZRv4sRj5IwCXtJ9zCKhuSlCyt1XrKjLbNgMrQXsqxAuYBk/M6iw2EXh12RDOKE86QX0siuAgZKTSFzPgtQJQasQFPqHJT8iU0IWrKmwjpguC6UNuAOmlmw6A67JXeaE8DwY5dwgLDyFmcobGM9w0Ib287ThRDRkPMh8qQ/CEMeRoL2lM2qB/93f3eoBzbSuQWZEwBne5Yg2RdS2dYl2YzXhaFsbHdJnfjFKOKD/oA2d2Me9wc9jHmPYNlN4XxGxDTTRgpQZGzCuWgXO+ZRwCZGr3zctoCO1Ti30m58gHLZ+UKsMkp0ZwaKsh2wcx+d11SDyyUa9NuJUiqbzG3ZJz86yFiWTX68i6pWT1bcbKYrI/AMF/cTD6Smwk2NprJ6MGeY0Ya5x1m7wy9AVf6KUOzPkrgRTcfOmcn/YJxnCvL0wHv/wefScdrrMRPa/gpzVdPQ3KcHBF5EbG9S91IN2FL/GBmkaqbsKKyD7a7Ax+kt5IKsr0N0TJ+Cw1LQVcGyswPS8YV+Au0bgvkNE38JpuMsM5jB7o6M3wjwKVoQS0zn7ab51G3yXpMqbz92/j8xmuFKzt8frXM0BsR7YjRRYP+VjesupaTO1WrYvWg0bZcJVZXUpTBtcI+WYKxT0eSalMeJBQXQJkVzsvFd91SanaSFwZtRb9uEa9ONrtLa9QOxbKVp83JheA0M17YDFkNfAI+iNOWQ8kMex2HoIu9Nt8W1TfT6cYb989DCVkh/Lu5FV7Ys6BpPIW+EsWjQSPR+dC9JS1yp/buX42dUx//RMH+Mw17fAS6BCWpnCQAA&quot;"/>
    <we:property name="creatorSessionId" value="&quot;8474ecdd-988c-4ddc-9ac7-7bfc25fa81a1&quot;"/>
    <we:property name="creatorTenantId" value="&quot;d8b7f5ba-759e-4e7d-96ec-db8181a08c42&quot;"/>
    <we:property name="creatorUserId" value="&quot;10032002BF97F604&quot;"/>
    <we:property name="datasetId" value="&quot;99dd6f08-749b-4f53-9e27-641a888b7f13&quot;"/>
    <we:property name="embedUrl" value="&quot;/reportEmbed?reportId=da8c82fc-89a0-4514-8bbe-f04d95472f58&amp;config=eyJjbHVzdGVyVXJsIjoiaHR0cHM6Ly9XQUJJLVVLLVNPVVRILXJlZGlyZWN0LmFuYWx5c2lzLndpbmRvd3MubmV0IiwiZW1iZWRGZWF0dXJlcyI6eyJ1c2FnZU1ldHJpY3NWTmV4dCI6dHJ1ZSwiZGlzYWJsZUFuZ3VsYXJKU0Jvb3RzdHJhcFJkbEVtYmVkIjp0cnVlfX0%3D&amp;disableSensitivityBanner=true&quot;"/>
    <we:property name="initialStateBookmark" value="&quot;H4sIAAAAAAAAA91WUW/aMBD+K5Nf+hImJxRo+kYpSFPXFkFFNU0VcpIjuDVx5DgdDOW/784Ja9dttFOlSisPET7fnb/vzrkvW5bIIldicyFWwI7ZidZ3K2HuPvjMY1lju7w8O+9PzuYX/fMhmnVupc4KdrxlVpgU7EwWpVCUAY1fbzwmlBqLlFYLoQrwWA6m0JlQ8jvUzrhlTQmVx2CdK20EpZxaYYHS3qM7rvFs/2MbTxSxlfcwhdjW1gnk2thmnSziOOhx3gMedbq+z/0gxpii3nUwn/enQx2wgc6skBkCIFtw1GtDrx1H3TDiPDr08Un2hVS2cYk2w3VukPd2V6+R2wwC3u10Mbgd8rDTPYSQHyIsu8nJZ4BMU21kLBQa63SUbbZjHnhsZPTK5W16Q6yGmZV24xIUy9Y5skqx0K2pUFhtj1257LzCHlwvwYALR0qJrCu3ZZ/ckyBDUdT1cS6qXD3ZodVUlyaGCSweFg5IhY0bG41tdWAmkGLA3OGs6PCZUKW7DJj7s0RuSJPYkRn9D4ZZqkSWHDjvv/hcE6e9HtNY259pbip81PfpEYEXEdtb1L1UPbbU3wYGsJsJO/Yrb7trcD+5F1mM1tch6uOrQFhyvCpQtHZAWq7RT6B9AWF+w8RfgqmfpgZSsbsjwzcCfApWxEtI5k3QfExBzmtUZs3Lzv8nRlNYyfn7o3UFxoj4PTEaKWH/lQ1Nl0Li5Go07EE06rHLYlUWOKUgqXEPlsJY0svoFpWHxAITaJOAOdm4qXsqzU7SfO/NqDdjgsZ0rau4d/tILBtp2rxcGF4Dg8a2x0LRiQUPgiThIuFHPAx9nzLvLbeFtY30+tcKu99jC1sBfqPQH13aIsdrPBZZLYx5jUaC88N7iVpCrXb/nRz/QXXcFw1zhyAaGSl4JoC+c5iDRVyrH//9F15yCQAA&quot;"/>
    <we:property name="isFiltersActionButtonVisible" value="true"/>
    <we:property name="isFooterCollapsed" value="true"/>
    <we:property name="pageDisplayName" value="&quot;Property Price&quot;"/>
    <we:property name="pageName" value="&quot;ReportSectiondfcc27007e0b5611012c&quot;"/>
    <we:property name="reportEmbeddedTime" value="&quot;2023-09-24T19:05:53.202Z&quot;"/>
    <we:property name="reportName" value="&quot;Seerat BI&quot;"/>
    <we:property name="reportState" value="&quot;CONNECTED&quot;"/>
    <we:property name="reportUrl" value="&quot;/groups/me/reports/da8c82fc-89a0-4514-8bbe-f04d95472f58/ReportSectiondfcc27007e0b5611012c?experience=power-bi&quot;"/>
  </we:properties>
  <we:bindings/>
  <we:snapshot xmlns:r="http://schemas.openxmlformats.org/officeDocument/2006/relationships" r:embed="rId1"/>
</we:webextension>
</file>

<file path=ppt/webextensions/webextension10.xml><?xml version="1.0" encoding="utf-8"?>
<we:webextension xmlns:we="http://schemas.microsoft.com/office/webextensions/webextension/2010/11" id="{DC9BFAA5-394A-433C-8AAC-A12CCE09D50B}">
  <we:reference id="wa200003233" version="2.0.0.3" store="en-US" storeType="OMEX"/>
  <we:alternateReferences>
    <we:reference id="WA200003233" version="2.0.0.3" store="WA200003233" storeType="OMEX"/>
  </we:alternateReferences>
  <we:properties>
    <we:property name="backgroundColor" value="&quot;#FFFFFF&quot;"/>
    <we:property name="bookmark" value="&quot;H4sIAAAAAAAAA8VWbU/bMBD+K5GlSZsUTUlIm5Rv0IFWiW0dRUzThKZr4qYB145sp9BV/e+7c9KVMUbQXqAfovqeJ/fuu6xZXppKwOo9LDjbZ4dKXS1AX3kh85n8WRb3BzCI8l4EWRqHvQzSJEOWqmyppGH7a2ZBF9yel6YGQQpR+OXCZyDEGAo6zUAY7rOKa6MkiPIbb8gIWV3zjc/4TSWUBlI5sWA5qV0iHc/oSvh6Dy1CZssln/DMNtJTXilt23OaZvmMx0EvT5Kgx/M86cf4jmlQ52Y3n4w6x4ZKWiglOkCyNOjnCQ/jMAnol4RhHJB8VgrbUqaro5tKY9zrbfqOHdjnvXiaJmk22BtEPbTH4wTdsquKOEOMtFC6zECgsFFH2s63kUc+O9Zq4fS2pVog80ja0q7w8A4DKjDH3kjiq9xY75SS57MzZyDYYBk+zRFxGjCqvGySt2Yj9ySvuTFNihxF1Is7CJ0mqtYZP+Wz3cH5ssHajbXCyjp/PnPQKEOr5yBq1wio9KRE5zBEiozESIyCcO/EMX+Lxx14rwPvd+BJB5524IOH8SjowMMOPOrAu/LXvH+xwUdzwW6V81Fl7uqy+2vvs7m6HmqOjJw60F9vu/0gX4LMUHrXm4Oi0LyAbWce/YWrQzBzb2m8Hy5PQHDje5QP74O8Bp2bu46fKQviqyM66LiW7YgJnzucx2X+ACclke5ney9fvPoncf0P1z/WoGnoPXeih6PxW+8MpuIXDx0ykjPh7OyCeDCbdONMKQvRLrrdZmkGMxO4XIZzjJ026fQSdxKtEXxL6Zzrw5Ubxm9KvV12of8EfdTeYEr9U5ve9QEtj2bTI3x5a323y3L1+D31hwPsf0dII5myfKvwbMHxE4r+qNqaCjI+Btks7apRUXLHwwsAMqcmc//d18I94999cDFnxln7DgiLduPwCQAA&quot;"/>
    <we:property name="creatorSessionId" value="&quot;72703b59-cc3a-4d5e-987e-853ac0eb42f3&quot;"/>
    <we:property name="creatorTenantId" value="&quot;d8b7f5ba-759e-4e7d-96ec-db8181a08c42&quot;"/>
    <we:property name="creatorUserId" value="&quot;10032002BF993C35&quot;"/>
    <we:property name="datasetId" value="&quot;635d1986-9e71-4ee4-9fdf-eded9e8bd0bf&quot;"/>
    <we:property name="embedUrl" value="&quot;/reportEmbed?reportId=afabd7a7-9e32-4f6e-827a-9f5fcd88b97f&amp;config=eyJjbHVzdGVyVXJsIjoiaHR0cHM6Ly9XQUJJLVVLLVNPVVRILXJlZGlyZWN0LmFuYWx5c2lzLndpbmRvd3MubmV0IiwiZW1iZWRGZWF0dXJlcyI6eyJ1c2FnZU1ldHJpY3NWTmV4dCI6dHJ1ZX19&amp;disableSensitivityBanner=true&quot;"/>
    <we:property name="initialStateBookmark" value="&quot;H4sIAAAAAAAAA8VWbW/aMBD+K5GlSZsUTQkFAv1GGdVQ3xhUnaapqkxyBLcmjmyHliH+++6cMKqua6ptbfkQ4XvO5+defOc1S4TJJV+d8gWwfXag1M2C6xsvZD7LKtnZ2dFJb3x0ddo7GaBY5VaozLD9NbNcp2AvhCm4JAso/H7pMy7liKe0mnFpwGc5aKMyLsUPKJURsrqAjc/gLpdKczI5sdwCmV2iOq7x7PDjHp7IYyuWMIHYltIx5Erbat3pxMkMmkEriaKgBUkStZu4x5Soo1mvT4c6Yn2VWS4yJECyTtBOIgibYRTQLwrDZkDymZC2UpmuBne5Rr/X23gdOrANrea0E3Xi7l630cLzoBkhLbvKSaePnqZKi5hLFJbmyNrF1vOGzw61Wji7VW4WqDnIrLArXJygQynG2BtmuBWM9cYUPJ+duwOCDabh6xwRZwG9SkQZvDUbui+xBmPKEDkVWSweILSaqELHMIbZbuG4bDB3I60ws47PN+AaZXjqBZeFKwQ0eiyQHLpInpEYFRtBuHfsNP+IN2vwVg3ersGjGrxTg3efxhtBDR7W4I0avC5+5f7LDX7KC3Yvnc9Kc12VPZ57n83VbV8DaiRUgf56W+29ZMmzGKUP2fTSVEPKt5U5+AeqfW7m3tJ4vyhPuATjexQP7yy75ToxD4mfK8vllVN00GGRVS0mfGt3nhf5HnZKUnpc23v/7sN/8eslqH8puKam99aB7g9Hn71zPpW/MXTIMJtJd87OiSejSTfOiCyV1aDbTZayMTOJw6U/R99pkk6vcSbRGMFdSiegD1auGX8SejvsQv8V6qi6wRT61z56Vwc0PMpJj/D1vfFdDcvV8+fUXzawl/aQWjJF+V7i2QLwCUV/VGFNzmMY8awc2nlpQoDTwwvAs4SKzP13r4VH2r97cLlUUtkJKuunN9AzjDlajt1PRggTsREKAAA=&quot;"/>
    <we:property name="isFiltersActionButtonVisible" value="true"/>
    <we:property name="pageDisplayName" value="&quot;Sales vs Mortgage vs Inflation&quot;"/>
    <we:property name="pptInsertionSessionID" value="&quot;3B6FA30E-8715-488B-9D95-339AA0BDE2D5&quot;"/>
    <we:property name="reportEmbeddedTime" value="&quot;2023-09-25T17:12:30.634Z&quot;"/>
    <we:property name="reportName" value="&quot;PBI Analysis - David - WIP&quot;"/>
    <we:property name="reportState" value="&quot;CONNECTED&quot;"/>
    <we:property name="reportUrl" value="&quot;/links/ZrDlq9Daz9?ctid=d8b7f5ba-759e-4e7d-96ec-db8181a08c42&amp;pbi_source=linkShare&amp;bookmarkGuid=6dd45955-66ad-424f-aea4-488ba9993046&quot;"/>
  </we:properties>
  <we:bindings/>
  <we:snapshot xmlns:r="http://schemas.openxmlformats.org/officeDocument/2006/relationships" r:embed="rId1"/>
</we:webextension>
</file>

<file path=ppt/webextensions/webextension2.xml><?xml version="1.0" encoding="utf-8"?>
<we:webextension xmlns:we="http://schemas.microsoft.com/office/webextensions/webextension/2010/11" id="{0B11E102-A39A-413F-B79C-6861FC0AC41E}">
  <we:reference id="wa200003233" version="2.0.0.3" store="en-US" storeType="OMEX"/>
  <we:alternateReferences>
    <we:reference id="WA200003233" version="2.0.0.3" store="WA200003233" storeType="OMEX"/>
  </we:alternateReferences>
  <we:properties>
    <we:property name="backgroundColor" value="&quot;#FFFFFF&quot;"/>
    <we:property name="bookmark" value="&quot;H4sIAAAAAAAAA91WXW/aMBT9K8gvfYmmJIU04Q0ofZomVlClqULoklyCWxNHtkObofz3XTuwDomtUiU6tW/x/T4nN8fZsYzrUkD9DTbI+mwo5eMG1GMnYB4rjm3BcpWEGEMchGHX7/pJ4EcUJUvDZaFZf8cMqBzNHdcVCFuQjPdsmYThKr6iBAgxWKZRhhGbewyEmEBuY1YgNHqsRKVlAYL/xLYEuYyqsPEYPpdCKrCNpgYM2mZbCqczDRh8uaQ5IDV8i1NMTWu9xVIqsz8v4+CqG6XxpZ+GaRbhMsgSytGt1w3/erxt6gYbycIAL2gAazsJkOwrLswhpB4/l4rYII7q0pI6yLZQpJgxB06hbrHs2EiKauOexkf2qaxUire4cq7CcFNTmYniKerOVncmShKBpu7MbIOGSDtYKOwHgnK2tXwaKSQGM9b3G+8/jfO9AkXUvG2iQZ4rzMHsj+Pzj3sjwCwGtG+0rguX4yJuqmK/a8EHATJDpYBG+RRgprjhi2s0kK4/CaK3gpmTRfMiF3vdfBGqWYtRkFaN1vTNWblePpDEWVWiLKkyVMPaCdM1VwftDLz3gLsXJfsu3r33iwI188PVQe6HP+6DEdGbS9WSc1ZVPjvGuWWZ+TFEfpCEvp/0kqyX9vy49zHuqVcXXAsqr462m22QfkbsQwYGHKSybcSx9cvMudEh3rGvnFhoa9+BqGzZiyGaJ8Tiwu6Jo/Evu+IS9Nk3Ze7GaE7DlJXRJan7BAo8AZdgQpFZPv8J2f2L/YbbNL8Al27FBCEKAAA=&quot;"/>
    <we:property name="creatorSessionId" value="&quot;755b0455-c6d1-4c02-80b4-283268d67335&quot;"/>
    <we:property name="creatorTenantId" value="&quot;d8b7f5ba-759e-4e7d-96ec-db8181a08c42&quot;"/>
    <we:property name="creatorUserId" value="&quot;10032002BF993C35&quot;"/>
    <we:property name="datasetId" value="&quot;635d1986-9e71-4ee4-9fdf-eded9e8bd0bf&quot;"/>
    <we:property name="embedUrl" value="&quot;/reportEmbed?reportId=afabd7a7-9e32-4f6e-827a-9f5fcd88b97f&amp;config=eyJjbHVzdGVyVXJsIjoiaHR0cHM6Ly9XQUJJLVVLLVNPVVRILXJlZGlyZWN0LmFuYWx5c2lzLndpbmRvd3MubmV0IiwiZW1iZWRGZWF0dXJlcyI6eyJ1c2FnZU1ldHJpY3NWTmV4dCI6dHJ1ZX19&amp;disableSensitivityBanner=true&quot;"/>
    <we:property name="initialStateBookmark" value="&quot;H4sIAAAAAAAAA91WUW/aMBD+K8gvfYmmhBYKvAGlL11bBqjSNCF0SY7g1tiR7dAylP++sxPWVeqGVIlO7Vt8d76778v5s3cs5SYXsL2BNbIeGyj1sAb90IhYwGRtu729uu5PrhY3/esRmVVuuZKG9XbMgs7Q3nFTgHAZyPhjHjAQYgyZWy1BGAxYjtooCYL/xCqYXFYXWAYMn3KhNLiUUwsWXdoNhdOaakdfTqkiJJZvcIqJrawTzJW29TruROdn7aRzGibNJG1jHKVd2mMqr2/zcLwr6hsbKmmBS2rA2eJus7nsnIdnITQxipN2im1nX3Jh9yHb0VOuCTexsc0dX/10AzLBlHlwGk2FZceGShRr/zV6YZ+qQic4waV3ScvtltKMNU/QNDamMdaKCLTbxswVKIm0vYXCviNob1upx6FGYjBlvbAM/lM73wrQRM3bOupnmcYMbL0cHb/dSwF20ad5o3Fd+D0+4rKQ9axFHwTIDLUGauVTgJnimi8u0EKy+iSI3gpmThbDZSZq3XwWqlmFUZBWDVd05pwwx/ckcU6VaJfSKerB1gvTBdd77YyC94Bbi5L7F+9e+1mByvn+6iD3/R/3wZDozZSuyDmqKh8d49yxzMIOtMOo2wzDbqubtpJW2Gl9jHvq4IAbQen1i+lma6Rnh/tIwYKHlFeFOFZ+lXo3esQ79pUTC1XuOxCFS3syQPuIKE/cnHga/zIrfoM5+qTMfRvl6zBVYU1O6j4Gia/AJZggU8fnPyH7t5g/lY5hHotDHLkX2m96yvIXgYVwjCwKAAA=&quot;"/>
    <we:property name="isFiltersActionButtonVisible" value="true"/>
    <we:property name="pageDisplayName" value="&quot;Average Price by Property Type&quot;"/>
    <we:property name="pptInsertionSessionID" value="&quot;3B6FA30E-8715-488B-9D95-339AA0BDE2D5&quot;"/>
    <we:property name="reportEmbeddedTime" value="&quot;2023-09-25T17:10:12.481Z&quot;"/>
    <we:property name="reportName" value="&quot;PBI Analysis - David - WIP&quot;"/>
    <we:property name="reportState" value="&quot;CONNECTED&quot;"/>
    <we:property name="reportUrl" value="&quot;/links/ZrDlq9Daz9?ctid=d8b7f5ba-759e-4e7d-96ec-db8181a08c42&amp;pbi_source=linkShare&quot;"/>
  </we:properties>
  <we:bindings/>
  <we:snapshot xmlns:r="http://schemas.openxmlformats.org/officeDocument/2006/relationships" r:embed="rId1"/>
</we:webextension>
</file>

<file path=ppt/webextensions/webextension3.xml><?xml version="1.0" encoding="utf-8"?>
<we:webextension xmlns:we="http://schemas.microsoft.com/office/webextensions/webextension/2010/11" id="{8FC097A4-9927-4650-B542-D4FF01C542FC}">
  <we:reference id="wa200003233" version="2.0.0.3" store="en-US" storeType="omex"/>
  <we:alternateReferences>
    <we:reference id="wa200003233" version="2.0.0.3" store="omex" storeType="omex"/>
  </we:alternateReferences>
  <we:properties>
    <we:property name="backgroundColor" value="&quot;#FFFFFF&quot;"/>
    <we:property name="bookmark" value="&quot;H4sIAAAAAAAAA71WbWvbMBD+K0Ff9sUMK7bz0m9NlkJhlCwZLWOUcrYurlvFMrKcNgv+7zvJTl+TtAwyCCHSnU7Pcy+PsmEiKwsJ6wtYIjthI6Xul6DvO5x5LH+9NxxgGPuDLn2GPQC/148C8lKFyVRespMNM6BTNJdZWYG0AWnz97XHQMoppHa1AFmixwrUpcpBZn+wcSaT0RXWHsPHQioNNuTcgEEbdkXutCYo/Ku9ERKTrXCOiWl2Z1gobdp1gotgQdDi0BfDQTfuR35CZ8rG6mB+7G8vdcDGKjeQ5QTA7gUYcYh5ICI/iiLwkQtu9xeZNK1LvJ48Fpp4b7bpO3NGP+bCj0UQgBj0KYNx1A0JllkX1mdMTFOlswQkbTbhbLTLLfOux860Wrq4baly8pzkJjNrWlzgQ2dUZVJ0VmVnhiVIJPNPF92vqQZXt6jRHSdKImsyt2Hn7ttCxrJs8uNcZLV8Y7Gruap0gjNcPC8ckJoKN9WKyurAzDClAzcOZ20vvwRZuWag2N8z4kY0LTu7Tf5fJnkqIRdfnPcen3mizIdOV8S7POhxQZWnVOSdc41P4a5r+mqa7wXbT2XhYAUO5sVjt+phrJFKL2yRvDcdIyKe9HvDMOb+sOdHPR+Q7+uYIwP/haDfIeYWcYvmVKyAJkkcH8qPCrQdjp35+wjNaZpqTGHb/JPjQh2rZUzSIW5OScBI/26mVK7G66zKW/Hi74nYTiwzGolWHJ/VqJlnJinq+JbyYNU3viMds9JDp5QWqEdrN8PfMr0VSO4dm2rbIHbWG3Em290LxW27df15dfmX9jxqu1mNIGn2MQz5cMGDZNjDUIQ8iPa/AP99OnYO6ic6qpTUmfpVO7El0mNufwgw4OgUzUUZNnYlnBkd291qO0LzgJhbkXUSW+/pj6cH4ng5uXYQ6t0UVWXKAhKcQo47qBJFeipsLg/Sdf9unqjW9V9fEaY6XQkAAA==&quot;"/>
    <we:property name="creatorSessionId" value="&quot;469b5d96-60d0-4ed9-a060-21d51f05955c&quot;"/>
    <we:property name="creatorTenantId" value="&quot;d8b7f5ba-759e-4e7d-96ec-db8181a08c42&quot;"/>
    <we:property name="creatorUserId" value="&quot;10032002BF97F604&quot;"/>
    <we:property name="datasetId" value="&quot;b851b3c6-592e-4840-ae8f-051309a5ac33&quot;"/>
    <we:property name="embedUrl" value="&quot;/reportEmbed?reportId=006cd914-7049-46ba-b45d-a9835109e66e&amp;config=eyJjbHVzdGVyVXJsIjoiaHR0cHM6Ly9XQUJJLVVLLVNPVVRILXJlZGlyZWN0LmFuYWx5c2lzLndpbmRvd3MubmV0IiwiZW1iZWRGZWF0dXJlcyI6eyJ1c2FnZU1ldHJpY3NWTmV4dCI6dHJ1ZSwiZGlzYWJsZUFuZ3VsYXJKU0Jvb3RzdHJhcFJkbEVtYmVkIjp0cnVlfX0%3D&amp;disableSensitivityBanner=true&quot;"/>
    <we:property name="initialStateBookmark" value="&quot;H4sIAAAAAAAAA71W32/aMBD+V5Bf+hJNMSFQ+gaMSlVXymBqNU0VcuIjdWviyHFoGcr/vrMT2q7lRzWJvSB8dz5/3935c9aEizyTbDViCyBnpK/U44LpxwYlHklr2/X15VVvcjkb9a6GaFaZESrNydmaGKYTMDciL5i0GdD4684jTMoxS+xqzmQOHslA5yplUvyGKhhdRhdQegSeM6k0symnhhmwaZcYjms8m34J8EQWG7GEKcSmsk4gU9rU6xjmwbzdCaOWz7unzagT+jHuySuvg3k43h7qgA1UaphIEYC1BRBSFtGAh34YhswHyqm1z4U0dUi0Gj5nGnmvN/U6d04/otyPeBAwftrx8Zyw2UJYZpXZmAEyTZQWMZNorNLZbDcb5k2PnGu1cHnr3qQYOUyNMCtcjOCp0S+E5I1l3phAziSg+4fL7pfYg9t70OC2IyUuqsqtyYX7tZAhz6v6uBBZLN557GqqCh3DBOavCwekxMaNtcK2OjATSHDDzOEs7eE3TBZuGDD3N4HckKZlZ80YfzJME8lSfuKid8RMY2UOBt0i73xvxAg7j6VIGxcaXtLdlfhTDd8btp+qwt4O7K2LR+7V00ADtp7bJnnvJoaHNO60u62I+t22H7Z9BnTXxBwZ+E9g+gNiahHXaHp8yfAm8eND+V4wbS/H1vodQtNLEg0J2wz/8LhQB2oRoXTwWQ8FDPVvNsZ2VVHnRVqLF/1IxE5iLvBK1OL4qkbVfSYSsw7usQ5WfaMH1DErPbhLaQ66v3J3+KvQG4Gk3rGp1gNi73olzuh7eKO49bSuPq8u/zKeRx03qxEozT60WrQ7p0HcbUOLt2gQ7n4B/vvt2HpRPzFRucTJ1H+NE1kAPub2D2eGOTpZdZCAyq+4c4Nju11t+2CeAFIrsk5iyx3z8fJAHK8mdw5CuZ2iKkyesRjGLIUtVJEiPhW2lnvpuq8b4g7B6opIHqqP/eZ5KU1Z/gHiavgyfgkAAA==&quot;"/>
    <we:property name="isFiltersActionButtonVisible" value="true"/>
    <we:property name="isFooterCollapsed" value="true"/>
    <we:property name="pageDisplayName" value="&quot;Price (Country)&quot;"/>
    <we:property name="pageName" value="&quot;ReportSectioncef3f675b40d982b750c&quot;"/>
    <we:property name="reportEmbeddedTime" value="&quot;2023-09-22T15:00:00.562Z&quot;"/>
    <we:property name="reportName" value="&quot;PBI Analysis - David - WIP&quot;"/>
    <we:property name="reportState" value="&quot;CONNECTED&quot;"/>
    <we:property name="reportUrl" value="&quot;/groups/me/reports/006cd914-7049-46ba-b45d-a9835109e66e/ReportSectioncef3f675b40d982b750c?experience=power-bi&quot;"/>
  </we:properties>
  <we:bindings/>
  <we:snapshot xmlns:r="http://schemas.openxmlformats.org/officeDocument/2006/relationships" r:embed="rId1"/>
</we:webextension>
</file>

<file path=ppt/webextensions/webextension4.xml><?xml version="1.0" encoding="utf-8"?>
<we:webextension xmlns:we="http://schemas.microsoft.com/office/webextensions/webextension/2010/11" id="{24030B37-B8FF-4C17-B761-DCBA8FA75BFB}">
  <we:reference id="wa200003233" version="2.0.0.3" store="en-US" storeType="OMEX"/>
  <we:alternateReferences>
    <we:reference id="WA200003233" version="2.0.0.3" store="WA200003233" storeType="OMEX"/>
  </we:alternateReferences>
  <we:properties>
    <we:property name="backgroundColor" value="&quot;#FFFFFF&quot;"/>
    <we:property name="bookmark" value="&quot;H4sIAAAAAAAAA8VWbU/bMBD+K5GlSZsUTXlpm4Zv0IFWiW2FIqZpQuiSXNOAG0e2U+iq/vednVRlwBbEBvsSxfec7567s++8ZlmhKg6rz7BAtscOhLhegLx2fOay8lfZMA3jgd8LgmzoDZJB5PVjj7REpQtRKra3Zhpkjvq8UDVwY5CE3y9cBpxPIDerGXCFLqtQKlECL35go0yQljVuXIa3FRcSjMmpBo3G7JLUaU1U/PcheYRUF0ucYqob6SlWQup23U/6/qwX+WHkxX7mgZeFhqVqUEuzW984tcRGotRQlETAyDBK0QuzcAA+oN+HOMqs7qzgulVJVoe3laS419v0HVlwgP1eMoyGaRzGQR97HvYioqVXldEZUaS5kEUKnISNOWPtfBt54LIjKRbWbluqBWkelrrQK1p8ooByyrEzLmkrKu2cmuS57Mw68DZUhq9zQqwFiiormuSt2dh+DWtUqkmRVeH14h5iVlNRyxRPcbZbWC4bqt1ECqqs5fMNQZKMvJ4Dr+1BIKPHBZGjEE1kRkyKgeeHx1bzt3ivA+934IMOPOrAhx14/Gc88DpwvwMPOvCu/DX7Lzb0aS7YnXI+qcxdp+zx2rtsLm5GEkkjMyfQXW9P+362hDIl6X02+3kuMYftyTx8car71FqM0uPazts37+yOo7pse43/rLhegvpJDdJ0if+d6NF48tE5g4Q/YGiRcTnj1s8uiL/N5r8kD2ruLNWu/lPgqFzH3BrnS3kDMlMPwhKLhCZCdtkenssJ9e0nRGYunyrKnLczbzdkmh7NOFkdzamqZqgmVzSezEShXUJmKA9Wti9/KOR27vnuK9yQ9jKbury2690JN3OkGfoEX92Z5O3cXD19ZD2zl710hKY7myzfKTxbIL2mzI+otaogxQmUzfyuGhMFNq+S2wrKzBwy+28fDo9MAvv2YtaN9fYTkn1FFfsJAAA=&quot;"/>
    <we:property name="creatorSessionId" value="&quot;6faa57a2-8427-4ade-bf8c-97372e6e6b76&quot;"/>
    <we:property name="creatorTenantId" value="&quot;d8b7f5ba-759e-4e7d-96ec-db8181a08c42&quot;"/>
    <we:property name="creatorUserId" value="&quot;10032002BF993C35&quot;"/>
    <we:property name="datasetId" value="&quot;635d1986-9e71-4ee4-9fdf-eded9e8bd0bf&quot;"/>
    <we:property name="embedUrl" value="&quot;/reportEmbed?reportId=afabd7a7-9e32-4f6e-827a-9f5fcd88b97f&amp;config=eyJjbHVzdGVyVXJsIjoiaHR0cHM6Ly9XQUJJLVVLLVNPVVRILXJlZGlyZWN0LmFuYWx5c2lzLndpbmRvd3MubmV0IiwiZW1iZWRGZWF0dXJlcyI6eyJ1c2FnZU1ldHJpY3NWTmV4dCI6dHJ1ZX19&amp;disableSensitivityBanner=true&quot;"/>
    <we:property name="initialStateBookmark" value="&quot;H4sIAAAAAAAAA8VWbWvbMBD+K0Yw2MAMO06apt/SLGWhb1lSOsYo5WIrjlrFMpKcJgv577uTHVLari7d2n0x1j2n03MvutOaJcLkElZnMOfsgB0qdTsHfeuFzGdZJTs/Pz7tjo6vz7qnfRSr3AqVGXawZhZ0yu2lMAVIsoDCn1c+AymHkNJqCtJwn+VcG5WBFL94qYyQ1QXf+Iwvc6k0kMmxBcvJ7ALVcY1nh58jPBFiKxZ8zGNbSkc8V9pW69akFU6b7TBqB50wCSBIogD3mBJ1NOv16VBHrKcyCyJDAiTj7ZgHURLtQQg8bEGnnTjdqZC2Upms+stco9/rbbyOHLjHW83Jfns/7kSdRos3A95sIy27ykmnh56mSosYJApLc2Ttcut5w2dHWs2d3So3c9TsZ1bYFS5O0aEUY+wNMtzKjfVGFDyfXbgDgg2m4fsMEWcBvUpEGbw1G7gvsebGlCFyKrKYP0BoNVaFjvmIT3cLx2WDuRtqhZl1fH5w0CjDUy9BFq4Q0OiJQHLoInlGYlRsBGF04jT/iDdr8FYNvleDt2vw/Rq88zzeCGrwsAZv1OB18Sv3X23wU16we+l8UZrrquzp3Ptspu56mqNGQhXor7fV3k0WkMUofcimm6aap7CtzP6bU+1iayGlp7W9jx8+uR1HRVb1mvBVfr0F9W8FaOoS/zvQvcHwq3cBE/mIoUMG2VS6c3ZO/G00/yV5MDNvYXb5H4Pkxvfo1njn2R3oxDxyS80nOBGS66p4rofYt1/gGV0+I7JUVjNvN2TKHs0kWu3NMKs0VCc3OJ5oouAupROuD1euL38Rejv3Qv8dbkh1mSkv7330rsJpjpRDH+Gbe5O8mpurl4+sV/ayt/aQujNF+V7i2Zzja4p+VGFNDjEfQlbO77w0IXj5KlnmkCVUZO7fPRyemATu7eVSSWUn6MI+v4FeZMzRcux+A4seOPIcCgAA&quot;"/>
    <we:property name="isFiltersActionButtonVisible" value="true"/>
    <we:property name="pageDisplayName" value="&quot;Prices vs Mortgage vs Inflation&quot;"/>
    <we:property name="pptInsertionSessionID" value="&quot;3B6FA30E-8715-488B-9D95-339AA0BDE2D5&quot;"/>
    <we:property name="reportEmbeddedTime" value="&quot;2023-09-25T17:33:27.157Z&quot;"/>
    <we:property name="reportName" value="&quot;PBI Analysis - David - WIP&quot;"/>
    <we:property name="reportState" value="&quot;CONNECTED&quot;"/>
    <we:property name="reportUrl" value="&quot;/links/ZrDlq9Daz9?ctid=d8b7f5ba-759e-4e7d-96ec-db8181a08c42&amp;pbi_source=linkShare&amp;bookmarkGuid=a0f495d4-808d-4f7a-ac3d-dcde3c0c5c6c&quot;"/>
  </we:properties>
  <we:bindings/>
  <we:snapshot xmlns:r="http://schemas.openxmlformats.org/officeDocument/2006/relationships" r:embed="rId1"/>
</we:webextension>
</file>

<file path=ppt/webextensions/webextension5.xml><?xml version="1.0" encoding="utf-8"?>
<we:webextension xmlns:we="http://schemas.microsoft.com/office/webextensions/webextension/2010/11" id="{1E4041FD-F394-4DF8-AB50-19FA8157DA8A}">
  <we:reference id="WA200003233" version="2.0.0.3" store="en-US" storeType="omex"/>
  <we:alternateReferences>
    <we:reference id="WA200003233" version="2.0.0.3" store="omex" storeType="omex"/>
  </we:alternateReferences>
  <we:properties>
    <we:property name="reportUrl" value="&quot;/groups/me/reports/006cd914-7049-46ba-b45d-a9835109e66e/ReportSectionfcfb98da90c8b3c86206?experience=power-bi&quot;"/>
    <we:property name="reportState" value="&quot;CONNECTED&quot;"/>
    <we:property name="reportEmbeddedTime" value="&quot;2023-09-22T15:26:38.423Z&quot;"/>
    <we:property name="creatorSessionId" value="&quot;309f20ea-b293-4eb3-b411-53de895d2bbf&quot;"/>
    <we:property name="creatorUserId" value="&quot;10032002BF97F604&quot;"/>
    <we:property name="creatorTenantId" value="&quot;d8b7f5ba-759e-4e7d-96ec-db8181a08c42&quot;"/>
    <we:property name="reportName" value="&quot;PBI Analysis - David - WIP&quot;"/>
    <we:property name="isFiltersActionButtonVisible" value="true"/>
    <we:property name="initialStateBookmark" value="&quot;H4sIAAAAAAAAA9VWbWvbMBD+K0FfuoE37CTNS78laQqj68uSURgjhLN8dtUqlpHkpFnIf99JdtjKWrIN0q1fjHV3Ot1z9/ixNiwRppCwvoQFshM2VOp+Afq+EbGA5bXt6ur8YjA5n18OLsZkVoUVKjfsZMMs6AztjTAlSJeBjF9nAQMpryFzqxSkwYAVqI3KQYpvWAWTy+oStwHDh0IqDS7l1IJFl3ZJ4bSms6P3LToRuBVLnCK3lXWChdK2Xqc8jfu9BPoh78Ut3us0ww7tMZXXl7k/3h3qCxup3ILIqQBna/bidgvSZpcnSRTHzXYYhs6eCmnrkHg9fig04d7s+nXmnclxxLudfjuOwn4nPO6EgK6ndl24mBEhzZQWHCTzPdBoKsgbNlKyXPi38SP7VJWa4wRT78qtsGvKdImrxrAUMmksTWOCBiSyLfX1Wivqug/5gqC97VatRhrp6ISdhNtgs6tmkCwh52Q9eCmfStDUnL+rZpBlGjOw9XJ82FLHD8JYkWfznW0+IF4SrckgeBV+VuY1J6NXgIhC5j7k1SPxdTdORZqiRqqn8cZteldHv92PaEYWQ8OVtR79EIDPFVBJGjC6JbI6wYvvSDrc1067lE5QD9f+gz8VeqdJUXBozPVXvJ3t9JB8dz+JXC0pVWUH05CDasJs61wQJcC7vW6CvdYxbzdJc/nzovviEvaMmu5llJHEWf2ITmyB9P90LwlY8HCK6iCBlV8l3o0e7YZ9FNSBKvcNyNKlPRqiXSHmR44bvoXP8MNvMAdlRzW/bgqtqN1J262w28QYOu2wu3d+L/pDnGBGKeb+zvMfTfKUdiRqVY0yYMJ8yEmnqaopymqQF/uzuGtVTQV3CZI7gfqlImOp23bqgVYH7Mns73L/kmWPxzbzlWyfnoIqrSmA4zXk+AR2Qgl54sb9e4gDRwARyz9ovnt8B0eeXjZeCwAA&quot;"/>
    <we:property name="bookmark" value="&quot;H4sIAAAAAAAAA9VWUWvbMBD+K0Ev3SAbdpzaTt+aNIXBVrpkFMYI4WydXbWKZWQ5bRb833eSHbawlrBBuvXNujudvu/u9FlbxkVVSthcwQrZGRsrdb8Cfd/zWZ8V+7Z4wIPYC4ORP0qiIIbE8zyKUqURqqjY2ZYZ0DmaG1HVIG1CMn5b9BlIeQ25XWUgK+yzEnWlCpDiO7bB5DK6xqbP8LGUSoNNOTdg0KZdUzitCYr/PqATITVijXNMTWudYam06dZZmiWjmMPIS+MkSONw4IW0p2q9DubheHuoAzZRhQFREABrG8TJMIBsEKWc+0kyGNoKkD0T0nQhyWb6WGrivd2V79I5+amfRuFomPjeKPROQw/QlthsShszIaa50iIFyVwNNFYt5S2bKFmv3Nd0zz5XtU5xhplzFUaYDWW6wofeuBaS99ZVb4YVSGQN1fVaK6q6C/mKoJ3tVj1MNNLRnJ15TX+7Q3PO11CkZD06lM81aCrO36E5z3ONOZhuOT0u1OmjqIwo8uXOtjynuaSxJoNI2/DLuuhm0n8FjChk6UJePROHu3chsgw1Ep7eG7vpXRf99jCjBVkqaq7s9OinAHxpiUrSgMktDasVvOSOpMPedtqlNEc93rgLfyH0TpP8/rE5d7e4Wez0kHx3v4hcJyktsqNpyFE1YdFYF/gc0iiOOMbBaTockOamz4vui0vYM2p6cKIqSTOr98aJrZD+n/aDgwFHp2wPEtj6FXdudGy37KOgCrS5b0DWNu3JGM0DYnFiZ8OV8Jn5cBuqo05H278og8Afhtkw8KIBJhAOvehg/170hzjDnFIs3RPoP+rkBe3g6qFtZZ+J6kNBOk2o5ijbRn46nMU+q7pRsI8guROo3xBVhqpt5o5oe8CBzO4t9y+nbL9tC4ekeboLqjZVCSleQ4FPcCeWUHDb7j9g3DQ/AKMPd7U9CwAA&quot;"/>
    <we:property name="embedUrl" value="&quot;/reportEmbed?reportId=006cd914-7049-46ba-b45d-a9835109e66e&amp;config=eyJjbHVzdGVyVXJsIjoiaHR0cHM6Ly9XQUJJLVVLLVNPVVRILXJlZGlyZWN0LmFuYWx5c2lzLndpbmRvd3MubmV0IiwiZW1iZWRGZWF0dXJlcyI6eyJ1c2FnZU1ldHJpY3NWTmV4dCI6dHJ1ZSwiZGlzYWJsZUFuZ3VsYXJKU0Jvb3RzdHJhcFJkbEVtYmVkIjp0cnVlfX0%3D&amp;disableSensitivityBanner=true&quot;"/>
    <we:property name="datasetId" value="&quot;b851b3c6-592e-4840-ae8f-051309a5ac33&quot;"/>
    <we:property name="pageName" value="&quot;ReportSectionfcfb98da90c8b3c86206&quot;"/>
    <we:property name="pageDisplayName" value="&quot;Price (New Build vs Resale)&quot;"/>
    <we:property name="backgroundColor" value="&quot;#FFFFFF&quot;"/>
    <we:property name="isFooterCollapsed" value="true"/>
  </we:properties>
  <we:bindings/>
  <we:snapshot xmlns:r="http://schemas.openxmlformats.org/officeDocument/2006/relationships" r:embed="rId1"/>
</we:webextension>
</file>

<file path=ppt/webextensions/webextension6.xml><?xml version="1.0" encoding="utf-8"?>
<we:webextension xmlns:we="http://schemas.microsoft.com/office/webextensions/webextension/2010/11" id="{37690E33-BABD-4DBE-B59C-8BE5EF820CFE}">
  <we:reference id="WA200003233" version="2.0.0.3" store="en-US" storeType="omex"/>
  <we:alternateReferences>
    <we:reference id="WA200003233" version="2.0.0.3" store="omex" storeType="omex"/>
  </we:alternateReferences>
  <we:properties>
    <we:property name="reportUrl" value="&quot;/groups/me/reports/da8c82fc-89a0-4514-8bbe-f04d95472f58/ReportSection03898582e39c00c277b6?experience=power-bi&quot;"/>
    <we:property name="reportState" value="&quot;CONNECTED&quot;"/>
    <we:property name="reportEmbeddedTime" value="&quot;2023-09-24T19:18:36.526Z&quot;"/>
    <we:property name="creatorSessionId" value="&quot;04e7afb7-e128-4398-93b8-c1fdff498d05&quot;"/>
    <we:property name="creatorUserId" value="&quot;10032002BF97F604&quot;"/>
    <we:property name="creatorTenantId" value="&quot;d8b7f5ba-759e-4e7d-96ec-db8181a08c42&quot;"/>
    <we:property name="reportName" value="&quot;Seerat BI&quot;"/>
    <we:property name="isFiltersActionButtonVisible" value="true"/>
    <we:property name="initialStateBookmark" value="&quot;H4sIAAAAAAAAA81UTW/iMBD9KyufwyokIU16A5a9dAsIVlwqhCbxkHpr7MhxKCzqf9+xk6rqatWqe+ol8Tw/z8ebsS+Mi6aWcJ7DAdk1m2j9cADz8GXIAqZ6bLG4uR2vbnbz8e2MYF1boVXDri/MgqnQbkTTgnQeCLzbBgykXELlrD3IBgNWo2m0Ail+Y0emLWtafAoYnmqpDTiXawsWndsj0cmm2MOvMUWE0oojrrG0HbrCWhvb22Gc5dkoizDOyzAso6urIqUzTbfr03yf74L6xKZaWRCKEnBYkuajKEqHgEmEkAFkZeTwvZC2pxTn2ak2VDepca6dXmN+BFUiZ744g01Xy4WNq8pgBbY3Z682p1q2h3/ga92aEle491vKCnumGHN8HIDig4XkgzVIkvqJtFwaTUp7wuwkGitUtXvGdp6227gw6NnfW9ULGjrzXj9ODVIHuAOCz1UOEXaTVkj+wTK2hDQkg+zn7qXRP7vquFatnd6DsW6yi180I66tdEwbjmZy9p39Jszz8EXBXxV95q5S/QQlPN2HBaYQYRTmKSZx7K/Zm8JYPNlCn16r4rwVWcgxTlMo83BYJGGIo+R/vXmHLwg7IL0nbqFb29RQ4hIU+g7UXcECPY8GkXRyLfZr4/4/BF3JLvQGZOui+teH+SCUjSgkvnPAvUnMp7V1nz/bHz3aHgUAAA==&quot;"/>
    <we:property name="bookmark" value="&quot;H4sIAAAAAAAAA81UTW/bMAz9K4POziB/xLF7a7LsNHRBM+QyBAFtMa5WRTJkOXUW9L+PklMUKYYN26kX23x6JvkeaZ+ZkF2r4HQHB2Q3bG7M4wHs44eYRUxfY9MiKeNYlGVazXjBeZXEnmVaJ43u2M2ZObANuo3selA+IYHftxEDpVbQ+GgPqsOItWg7o0HJnziS6cjZHp8jhkOrjAWfcu3AoU97JDrF1Er8MaWKUDt5xDXWbkTvsTXWXWKeFmVBrWJa1pzXyWxW5fRON56GNv/O90VDYwujHUhNDXgsy8tpkuQxYJYgFABFnXh8L5W7UKrTcmgt6SY3Tq2371YcQdcoWBBnsRu1nNlt01hswF3C5dXhwqj+8Bt8bXpb4z3uw5F20p2oxh0+TUCLyVclJmtQZPUzebmyhpwOhOUgOyd1s3vBdoG22/gyGNife30xlPvwwTwtLNIEhAei9yWHCLt5L5X4RxlbQjqyQV327nXQ30Z1wujeLR7AOr/Z1Q/aET9Wes1YgXZ+CpP9JO3L8iXRG0Xveaqkn6BM5HteYQ4JJrzMMUvT8Jn90RiHg6vMcO2Kz1YVXGCa51CXPK4yznGa/W+2kPAVYQek/4l/ML3rWqhxBRrDBNpRsMTAo0Ukn/yIw7P19y+SPsmx9AZU76uGvw8LZbb+8gtdsj2F/QQAAA==&quot;"/>
    <we:property name="embedUrl" value="&quot;/reportEmbed?reportId=da8c82fc-89a0-4514-8bbe-f04d95472f58&amp;config=eyJjbHVzdGVyVXJsIjoiaHR0cHM6Ly9XQUJJLVVLLVNPVVRILXJlZGlyZWN0LmFuYWx5c2lzLndpbmRvd3MubmV0IiwiZW1iZWRGZWF0dXJlcyI6eyJ1c2FnZU1ldHJpY3NWTmV4dCI6dHJ1ZSwiZGlzYWJsZUFuZ3VsYXJKU0Jvb3RzdHJhcFJkbEVtYmVkIjp0cnVlfX0%3D&amp;disableSensitivityBanner=true&quot;"/>
    <we:property name="datasetId" value="&quot;99dd6f08-749b-4f53-9e27-641a888b7f13&quot;"/>
    <we:property name="pageName" value="&quot;ReportSection03898582e39c00c277b6&quot;"/>
    <we:property name="pageDisplayName" value="&quot;New build vs. Existing Property&quot;"/>
    <we:property name="backgroundColor" value="&quot;#FFFFFF&quot;"/>
    <we:property name="isFooterCollapsed" value="true"/>
  </we:properties>
  <we:bindings/>
  <we:snapshot xmlns:r="http://schemas.openxmlformats.org/officeDocument/2006/relationships" r:embed="rId1"/>
</we:webextension>
</file>

<file path=ppt/webextensions/webextension7.xml><?xml version="1.0" encoding="utf-8"?>
<we:webextension xmlns:we="http://schemas.microsoft.com/office/webextensions/webextension/2010/11" id="{6EF7E26A-5B96-4115-8CC4-6A34A179D6CC}">
  <we:reference id="WA200003233" version="2.0.0.3" store="en-US" storeType="omex"/>
  <we:alternateReferences>
    <we:reference id="WA200003233" version="2.0.0.3" store="omex" storeType="omex"/>
  </we:alternateReferences>
  <we:properties>
    <we:property name="reportUrl" value="&quot;/groups/me/reports/da8c82fc-89a0-4514-8bbe-f04d95472f58/ReportSectionb2eb57fabd6063d9a557?experience=power-bi&quot;"/>
    <we:property name="reportState" value="&quot;CONNECTED&quot;"/>
    <we:property name="reportEmbeddedTime" value="&quot;2023-09-24T19:11:32.672Z&quot;"/>
    <we:property name="creatorSessionId" value="&quot;5f75f0ae-e826-407c-8574-bf6a0c570d7c&quot;"/>
    <we:property name="creatorUserId" value="&quot;10032002BF97F604&quot;"/>
    <we:property name="creatorTenantId" value="&quot;d8b7f5ba-759e-4e7d-96ec-db8181a08c42&quot;"/>
    <we:property name="reportName" value="&quot;Seerat BI&quot;"/>
    <we:property name="isFiltersActionButtonVisible" value="true"/>
    <we:property name="initialStateBookmark" value="&quot;H4sIAAAAAAAAA8VVW2/aMBT+K5Wf0ykBQkjfKKNS1augYpqmqjpJToJbY0eO08EQ/33HTlDLeqGbVC0v4HP5fK6f1yzjVSlgdQkLZEfsWKmHBeiHg4B5TLayq6uzi+Hk7O5yeDEmsSoNV7JiR2tmQBdoZryqQVgEEv649RgIcQ2FPeUgKvRYibpSEgT/hY0xqYyuceMxXJZCabCQUwMGLewjmdOZ7g6+dOlGSA1/xCmmppFOsFTatOekg0kY5ZBkfb/fzWIIw4h8qkbrwtxvby91gY2UNMAlBWBlAfbTxA9DvxulmPo9yHqJledcmNYkWY2Xpaa819t6nTjlYJDmMQz8tINhFMSp78cZhWVWpbUZUaaF0jwFQcIGzqLNtpl3PHai1cLhtr3hZDmWhpsVHU4leWBlDiaEVJHmxgH7Gyr/tzmpnCdlk/GmaASjjP2x4WJVtcJTuSurWj9RL+RL66mqdYoTzJ8OLrANNfJaK2qzC+47giYZhTIDUbupINBzTiFTvjZNKybDju8Pzp3lm/r4fX3g79EHe/Ajp7/d2O+2mcdnCX+oEG815fWqeGyufo40kklmG+att0MxzB5BpmjHZDeKYVFoLGDbyPGnhXhBa1LQ5h7smDmrk1q26xf87xxGUM0Pt6EeTkG8ncid097NLP6fefgv87ADUHFZiJamnnihWS8miBpGc9DG8mByT4xiSYC8lM5QH6/c9nzlektVgfeJ3WoHyu5Zw5Cku39Gey3JrD6+0n93sV0aj3WzQR4HcYjdEGmf/KCXOhJ/t44GlyZRy90qWrR+nPhxkEedPkC3H0Wdnu3Mv6E5wCcJWyC9VvaPqk1VQorXIBueLJvcODo7GlyQWXMvOnJ/lTzc28bcJRQNTwTucbAvHmuJhr7fPyeCNXwHAAA=&quot;"/>
    <we:property name="bookmark" value="&quot;H4sIAAAAAAAAA8VVW2vbMBT+K0XP7pATX+K+tVkLhW2UZmSMUcqxfOyoVSwjy12ykP++I9mhzXrdoMwvic759PlcP29YIdtGwfoLLJEdsROtb5dgbg9CFrB635bzSAAP44jnmEZJHKV8TCjdWKnrlh1tmAVToZ3LtgPlCMn44ypgoNQFVO5UgmoxYA2aVteg5C/sweSypsNtwHDVKG3AUc4sWHS0dwSnM4USfnBvBGHlHc5Q2N56iY02djjnI8zjtIS8SHgyLjKI45TutL3Xh/k63r3UBzbVtQVZUwDOFmIich7HfJwKFDyCIsqdvZTKDpB8fbpqDOW92ZXvzDsnE1FmMOFihHEaZoLzrKCw7LpxmCllWmkjBSgy9nSObb7LfBSwM6OXnndolSTkaW2lXdPhvKYb2NqDS2JqyfPVE/Mtlf/bglz+JmVTyL5oRKOt+3HhYtsOxvN639YO91S3rB+jZ7ozAi+xvD/4wLbUyAujqc0+uO8IhmwUyhxU56eCSD9JCpnydWk6MwFHnE8+eeSz/uxlf8hf8Yev8Kfef7V1z1U/jw8SflMhnmvK01UJ2EL/nBokSOEaFmx2Q3Fc3EEt0I3JfhTHVWWwgl0jT98txM+0JhVt7sEezKPOunpYv/B/5zCFdnG4C/VwBur5RK6993ru+P/Mgz/Oww1AK+tKDTJ1rwv9ejFF0jBdgLFOB/MbUhQnAnRLmwLNydpvz0dpdlIVBu/YrWGg3J71Ckm+mweyN4jM+u0r/XcvdksTsHExKbMwi3EcI+0TDyPhRfzFOlpc2Vyv9qvo2JIs51lYpqMEYJyk6Shynfk3Nk94b2FLpK+V+6M72zYg8ALqXiebPjeJHkeDC3XRvxe9uD8pHv7bxgbhoOc3Mv0Q/lsHAAA=&quot;"/>
    <we:property name="embedUrl" value="&quot;/reportEmbed?reportId=da8c82fc-89a0-4514-8bbe-f04d95472f58&amp;config=eyJjbHVzdGVyVXJsIjoiaHR0cHM6Ly9XQUJJLVVLLVNPVVRILXJlZGlyZWN0LmFuYWx5c2lzLndpbmRvd3MubmV0IiwiZW1iZWRGZWF0dXJlcyI6eyJ1c2FnZU1ldHJpY3NWTmV4dCI6dHJ1ZSwiZGlzYWJsZUFuZ3VsYXJKU0Jvb3RzdHJhcFJkbEVtYmVkIjp0cnVlfX0%3D&amp;disableSensitivityBanner=true&quot;"/>
    <we:property name="datasetId" value="&quot;99dd6f08-749b-4f53-9e27-641a888b7f13&quot;"/>
    <we:property name="pageName" value="&quot;ReportSectionb2eb57fabd6063d9a557&quot;"/>
    <we:property name="pageDisplayName" value="&quot;Mortgage Interest Rate&quot;"/>
    <we:property name="backgroundColor" value="&quot;#FFFFFF&quot;"/>
    <we:property name="isFooterCollapsed" value="true"/>
  </we:properties>
  <we:bindings/>
  <we:snapshot xmlns:r="http://schemas.openxmlformats.org/officeDocument/2006/relationships" r:embed="rId1"/>
</we:webextension>
</file>

<file path=ppt/webextensions/webextension8.xml><?xml version="1.0" encoding="utf-8"?>
<we:webextension xmlns:we="http://schemas.microsoft.com/office/webextensions/webextension/2010/11" id="{379488BF-591F-4C6F-8D09-35D1EDC734FE}">
  <we:reference id="WA200003233" version="2.0.0.3" store="en-US" storeType="omex"/>
  <we:alternateReferences>
    <we:reference id="WA200003233" version="2.0.0.3" store="omex" storeType="omex"/>
  </we:alternateReferences>
  <we:properties>
    <we:property name="reportUrl" value="&quot;/groups/me/reports/da8c82fc-89a0-4514-8bbe-f04d95472f58/ReportSection22fdbbc7a382bece0191?experience=power-bi&quot;"/>
    <we:property name="reportState" value="&quot;CONNECTED&quot;"/>
    <we:property name="reportEmbeddedTime" value="&quot;2023-09-24T19:15:41.086Z&quot;"/>
    <we:property name="creatorSessionId" value="&quot;1fe8cb32-1e75-445b-952e-f87b1912beb5&quot;"/>
    <we:property name="creatorUserId" value="&quot;10032002BF97F604&quot;"/>
    <we:property name="creatorTenantId" value="&quot;d8b7f5ba-759e-4e7d-96ec-db8181a08c42&quot;"/>
    <we:property name="reportName" value="&quot;Seerat BI&quot;"/>
    <we:property name="isFiltersActionButtonVisible" value="true"/>
    <we:property name="initialStateBookmark" value="&quot;H4sIAAAAAAAAA9VWyW7bMBD9lYKXXJSCsvbcbMUGgjSJYRfOoQgEihrLamRRoKjUbuB/75CSG8TI1iCH9CbOPM7yZhHvSVY0dcm2l2wN5ISMhLhdM3n7xSYWqXrZ1dX5xXB2nlwOL8YoFrUqRNWQk3uimMxBLYqmZaW2gMIfNxZhZTlluT4tWdmARWqQjahYWfyGDowqJVvYWQQ2dSkk0ybniinQZu8Qjmf0bX910CPjqriDOXDVSWdQC6n682CwzNKUB8wJBylwoHakg286rQnzdbx2agKLRaVYUWEAWuYwnno0o7YdZiGl1Kahr+XLolQ9JN2ON7XEvJGNba35GmZ3rOKQEZOchKbL5Z4M81xCzlR/HD9SxqJs10/I56KVHGawNKpKFWqLPmLWrI4vMKkceT6esxLJ3iGbUymQawPZaxOjTRbaPhjQpK16Jqk+rsSvWAJSn2mB9dny0JB/zOEGJU1R5WXfbQ/l/d6llomqVfGKSaX7Of2JnaGLideEzECOtqaep4Xct9zAOkjnU9YSE9cTxUPmB3Tpuj4wzrjNUvp80/ZDPjHKQI8FAPDA8T3Hp6k3AGSob4gY+c2FLDgyavXmtLXFflyRpYkUa2O3XygckS9mapGuJlg1i1yvQIK5jnOYFXt2zw64bHrIG1juDiaQA05nkOOFxMS5084XrGzNBkPb3wrMrWscI0b80RgbilXZkUE/g7nWOb2ImHOh/pq5MTU7nK8Pb5/HqX7+iRfrFFdwlgzxR6C7/sPmfjo6S+JFEjiB655GNHFP4yhxJ3aYhKOhl4zH4WToxVFIHe//WAxvpqpbDSFwGnLf8RxKXYg8bgeudvkiaQo2KhWbx4Roa5HnsnTJIPVcL3QjltoD+/3WPD90wsi3sxQy38bdM+DBe60Zgw8SsgZ8p+gP0aqmZhymrOr2TN1xWYDBYdfjaOpmMt9muz0xxOZVQ4wTjKZIS3jlgn7rEBOWnvjdHxwNGAB2CQAA&quot;"/>
    <we:property name="bookmark" value="&quot;H4sIAAAAAAAAA9VWTW+bQBD9K9VeeiHV8uklN5vYUqS2suLKOVQRWpYxpsEsWpbUbuT/3tkFN7KVpGmUQ3pjZh6z+958wD3Jy7ap+O4r3wA5JxMpbzdc3X5wiUPqY59YgaAuBAFj1I2AR14QIEo2upR1S87vieaqAL0s245XJiE6v984hFfVnBfGWvGqBYc0oFpZ86r8BT0YQ1p1sHcIbJtKKm5SLjTXYNLeIRxtvIr7yccTudDlHSxA6N57BY1UerA9b5VnmRhxn3kZCKBubLi0fdRe8+94c6i9WCJrzcsaL2B8PhdZSHPquixnlFKXssj4V2WlB0i2m24bhbxRjV1j5Bvnd7wWkBNLTkHbc7kn46JQUHA9mNOjYCKrbvOIfyE7JeAKVjZU61Lv8IyEt+uzL0iqQJ3PFrxCsfeo5lxJ1NpCDtHURtOlyQ8WNOvqQUlqzLX8mShA6XPjcN4bDwP5Rw436GnLuqiGbnso77eeWi7rTidrrrTp5+wHdoYpJr4mVQ5qsrP1vCjVoeU854TOu6wlEjcTJRiPRnQVBDizgguXZ/Tpph1mfmaDIzMWACBGfhT6Ec1CD1ChoSES1LeQqhSoqDOkM9mWh3FFlWZKbmzeYb8IRD7L1CF9TbBqDrlegwL7Os5hXh7UvTzRsh0gL1C5N+xFTjS9ggJfSO099+bwJa86u8Ew9+cSufWNY92I/zjFhuJ1/tGin8BcG07PIhZC6j9pbmzNTufrzdvnmOr7n3i5yXAF5+kYPwSm699s7ueTyzRZpiN/FAQXMU2DiyROg5nLUjYZh+l0ymbjMIkZ9cP/YzG8WKp+NTD8oDMR+aFPaQBxKNxRYI58VjQNW53J7bEgJlscBjxbccjCIGRBzDPXc1+fLYyYz+LIzTPIIxd3jydGr81mEz54yAbwP8U8yE63DRcw53W/Z5peyxIsDrseR9M0k3222+2RIbZ/NcQeYyZ4/xuxZnUGVQkAAA==&quot;"/>
    <we:property name="embedUrl" value="&quot;/reportEmbed?reportId=da8c82fc-89a0-4514-8bbe-f04d95472f58&amp;config=eyJjbHVzdGVyVXJsIjoiaHR0cHM6Ly9XQUJJLVVLLVNPVVRILXJlZGlyZWN0LmFuYWx5c2lzLndpbmRvd3MubmV0IiwiZW1iZWRGZWF0dXJlcyI6eyJ1c2FnZU1ldHJpY3NWTmV4dCI6dHJ1ZSwiZGlzYWJsZUFuZ3VsYXJKU0Jvb3RzdHJhcFJkbEVtYmVkIjp0cnVlfX0%3D&amp;disableSensitivityBanner=true&quot;"/>
    <we:property name="datasetId" value="&quot;99dd6f08-749b-4f53-9e27-641a888b7f13&quot;"/>
    <we:property name="pageName" value="&quot;ReportSection22fdbbc7a382bece0191&quot;"/>
    <we:property name="pageDisplayName" value="&quot;Sales Volume&quot;"/>
    <we:property name="backgroundColor" value="&quot;#FFFFFF&quot;"/>
    <we:property name="isFooterCollapsed" value="true"/>
  </we:properties>
  <we:bindings/>
  <we:snapshot xmlns:r="http://schemas.openxmlformats.org/officeDocument/2006/relationships" r:embed="rId1"/>
</we:webextension>
</file>

<file path=ppt/webextensions/webextension9.xml><?xml version="1.0" encoding="utf-8"?>
<we:webextension xmlns:we="http://schemas.microsoft.com/office/webextensions/webextension/2010/11" id="{C3400EF5-5FD1-4662-9788-F00D43A7E0F7}">
  <we:reference id="wa200003233" version="2.0.0.3" store="en-US" storeType="OMEX"/>
  <we:alternateReferences>
    <we:reference id="WA200003233" version="2.0.0.3" store="WA200003233" storeType="OMEX"/>
  </we:alternateReferences>
  <we:properties>
    <we:property name="pptInsertionSessionID" value="&quot;44F202C0-906A-4070-ACE2-25871C67F916&quot;"/>
    <we:property name="reportUrl" value="&quot;/links/ZrDlq9Daz9?ctid=d8b7f5ba-759e-4e7d-96ec-db8181a08c42&amp;pbi_source=linkShare&amp;bookmarkGuid=fc19423d-0852-4f49-8df0-250a1b16d2b8&quot;"/>
    <we:property name="reportName" value="&quot;PBI Analysis - David - WIP&quot;"/>
    <we:property name="reportState" value="&quot;CONNECTED&quot;"/>
    <we:property name="embedUrl" value="&quot;/reportEmbed?reportId=afabd7a7-9e32-4f6e-827a-9f5fcd88b97f&amp;config=eyJjbHVzdGVyVXJsIjoiaHR0cHM6Ly9XQUJJLVVLLVNPVVRILXJlZGlyZWN0LmFuYWx5c2lzLndpbmRvd3MubmV0IiwiZW1iZWRGZWF0dXJlcyI6eyJ1c2FnZU1ldHJpY3NWTmV4dCI6dHJ1ZX19&amp;disableSensitivityBanner=true&quot;"/>
    <we:property name="pageDisplayName" value="&quot;Sales Numbers(Country)&quot;"/>
    <we:property name="datasetId" value="&quot;635d1986-9e71-4ee4-9fdf-eded9e8bd0bf&quot;"/>
    <we:property name="backgroundColor" value="&quot;#FFFFFF&quot;"/>
    <we:property name="bookmark" value="&quot;H4sIAAAAAAAAA81W32/aMBD+V5Bf+hJNDhBI+1YYnSpNVQcV1TRV1REfqVsTR45Dy6r87zs7ob8GtKrEtAei+O5y/r6782cemZBFrmB1BgtkR2yg9d0CzF0rZAHLXtuQx72E9yOkH+dhHHc5pyidW6mzgh09MgsmRTuVRQnKJSTjr6uAgVLnkLrVHFSBAcvRFDoDJX9jHUwua0qsAoYPudIGXMqJBYsu7ZLCaU1Qwi8d2hESK5c4wcTW1jHm2tj1OmBF/eYhvfa5ZH7Doc4syIwSO1sE8eE86XQ6/T7vij5E7Th29rlUtgmZrUYPuSE+j+uynHgnn4WCz0SnAyLu87g9i9pdgmBXuYsZEoNUG5mAImOdzmWbrhm1A3Zi9MLnbVrgGIwyK+2KFmd43xqUUonWsmiNsQCF5L7w2XlFtb28QYP+c6Ik5JrlqX86yFgUdS18iCoXbzxuNdGlSXCM8+eFB1JRQ86NpnZ5MGNM6YNrj7Nym09Blb7JlPu7JG5E07FzZoo/GGWpgkwc+OgtMZNE23eDLol3sTPijLpMpchapwbfTffNINjWwEg3Az7yqqJHPX4v6vKheu3s1c4KBuxG3w8dFhSuncGb2RJRmPR7h91ZyA97POpxwHDbbO0Z+E8Esxlxg+ZYLCFLyLp3KD9KMO4YfQrNcZoaTGF9TEb7hXqhLajriRte7zops0aHwr/Ru/ErJJ2YRhOfxao+7kyRXg1viLwT3dktSZpTJvpKG4FmsPJH/Ks0a60Lg33za6bCSUGtyeS7fSG+zYiuPi4+n5nJvc6YE4aA0U0H0Zy3OXTjGAWGIuTbL4h/fiS2nM53J6pQMiGWL8eJLZDucPciwIKnk9cbSaz9Wng3erab9XWA9h7RK6vX1f95Rp/usP3tfeXLUG0usy5tkUOC55DhhnJTmek2c/3cWXL/x+qp3FX1B7vQZIDYCQAA&quot;"/>
    <we:property name="initialStateBookmark" value="&quot;H4sIAAAAAAAAA81W207bQBD9lWhfeLEqOxdieEvSUCFKoAkCVRVCY+/ELGy81nodCMj/3tm1A5TmgpBS9cXyzoxn5szlrJ8ZF3kmYTGCGbJD1lfqfgb6vhEwj6W17Ozs5LQ3PrkZ9U6HJFaZESrN2eEzM6ATNJciL0BaDyT8de0xkPIcEnuagszRYxnqXKUgxRNWxqQyusDSY/iYSaXBupwYMGjdzsmczhQ7+NKiiBAbMccJxqaSjjFT2izPHsurN5fSnzrrzAUcqNSASMmxlXUgPJjGrVar2/XbvAudZhha+VRIU5tEi+FjpgnP87IOR07pRwH3I95qAQ+7ftiMOs02pWAWmbUZEIJEaRGDJGHlznq7XCJqeuxIq5nzW9fcIhimRpgFHUb40OgXQvLGPG+MMQeJpL5w3v2Sant1ixrd5wSJiyXKY/e0KWOeV7VwJrKYvdPY00QVOsYxTl8PLpGSGnKuFbXLJTPGhD64cXmWNvglyMI1mXx/F4SNYFp0Vkz2e8M0kZDyPWe9xmYSK7PV6Ipw5xstRtRlKkXaONa41d03jWAafS3sDDjL65Ie1fi9qcuH6rWxVxsr6LFb9TCwuSC37fTezRbvBHF3/6AdBf7Bvt/Z9wGDdbO148R/IujVGdfZ9Pgc0pikO0/lRwHartGnsuklicYElmsy3G2qF8qAvJnY4XWqoyKteSj4O3s7frmgjak58ZWsqnVnkvhqcEvgLelGd0RplpnoK6U56v7CrfhXoZdcF3i7xldPhaWCipNJd/eGfOsRXXycfD4zkzudMUsMHmv7PnSmftOHdhgix4AH/voL4p+vxJrt3DpRuRQxoXw7TmyGdIfbFw4GHJysCiSw0ivu1OjQrubXPpoHRMesjlf/5xl9ucN2F/valaFcXWZVmDyDGM8hxRXlpjLTbWb7ubHk7seKuSDUYRHJbT2yv1sv7SnL3z7GXP35CQAA&quot;"/>
    <we:property name="isFiltersActionButtonVisible" value="true"/>
    <we:property name="reportEmbeddedTime" value="&quot;2023-09-26T10:21:07.380Z&quot;"/>
    <we:property name="creatorTenantId" value="&quot;d8b7f5ba-759e-4e7d-96ec-db8181a08c42&quot;"/>
    <we:property name="creatorUserId" value="&quot;10032002BF993C35&quot;"/>
    <we:property name="creatorSessionId" value="&quot;df51e96c-86bc-48b2-b216-2a560a977578&quot;"/>
  </we:properties>
  <we:bindings/>
  <we:snapshot xmlns:r="http://schemas.openxmlformats.org/officeDocument/2006/relationships" r:embed="rId1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5" ma:contentTypeDescription="Create a new document." ma:contentTypeScope="" ma:versionID="e02306daf00165b375dc6a58966960b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df88fb76bf5f555224557953949c1ec9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62CF8670-35D1-4455-AC7A-762B7388BE22}">
  <ds:schemaRefs>
    <ds:schemaRef ds:uri="16c05727-aa75-4e4a-9b5f-8a80a1165891"/>
    <ds:schemaRef ds:uri="230e9df3-be65-4c73-a93b-d1236ebd677e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43C4A95C-9007-4EA6-944B-306B6F2A010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A4A3FD6-E6BF-490E-B6B4-6A011394B0EB}">
  <ds:schemaRefs>
    <ds:schemaRef ds:uri="230e9df3-be65-4c73-a93b-d1236ebd677e"/>
    <ds:schemaRef ds:uri="71af3243-3dd4-4a8d-8c0d-dd76da1f02a5"/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TM66925244</Template>
  <TotalTime>17</TotalTime>
  <Words>242</Words>
  <Application>Microsoft Office PowerPoint</Application>
  <PresentationFormat>Widescreen</PresentationFormat>
  <Paragraphs>48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Arial</vt:lpstr>
      <vt:lpstr>Calibri</vt:lpstr>
      <vt:lpstr>Courier New</vt:lpstr>
      <vt:lpstr>Segoe UI Light</vt:lpstr>
      <vt:lpstr>TW Cen MT</vt:lpstr>
      <vt:lpstr>TW Cen MT</vt:lpstr>
      <vt:lpstr>Office Theme</vt:lpstr>
      <vt:lpstr>UK HOUSING MARKET</vt:lpstr>
      <vt:lpstr>INTRODUCTION</vt:lpstr>
      <vt:lpstr>CONTENTS</vt:lpstr>
      <vt:lpstr>Property Types</vt:lpstr>
      <vt:lpstr>PowerPoint Presentation</vt:lpstr>
      <vt:lpstr>PowerPoint Presentation</vt:lpstr>
      <vt:lpstr>PowerPoint Presentation</vt:lpstr>
      <vt:lpstr>PowerPoint Presentation</vt:lpstr>
      <vt:lpstr>NEW BUILDS VS EXISTING PROPERTIES</vt:lpstr>
      <vt:lpstr>PowerPoint Presentation</vt:lpstr>
      <vt:lpstr>PowerPoint Presentation</vt:lpstr>
      <vt:lpstr>CASH PURCHASES &amp; Mortgages</vt:lpstr>
      <vt:lpstr>PowerPoint Presentation</vt:lpstr>
      <vt:lpstr>PowerPoint Presentation</vt:lpstr>
      <vt:lpstr>PowerPoint Presentation</vt:lpstr>
      <vt:lpstr>PowerPoint Presentation</vt:lpstr>
      <vt:lpstr>MARKET OBSERVATIONS</vt:lpstr>
      <vt:lpstr>Property Market Timeline</vt:lpstr>
      <vt:lpstr>SUMMARY</vt:lpstr>
      <vt:lpstr>THANK YOU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CRYPTO: INVESTING &amp; TRADING</dc:title>
  <dc:creator/>
  <cp:lastModifiedBy>David Pacheco</cp:lastModifiedBy>
  <cp:revision>5</cp:revision>
  <dcterms:created xsi:type="dcterms:W3CDTF">2023-09-22T10:37:21Z</dcterms:created>
  <dcterms:modified xsi:type="dcterms:W3CDTF">2023-09-26T10:23:36Z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